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718" r:id="rId2"/>
  </p:sldMasterIdLst>
  <p:notesMasterIdLst>
    <p:notesMasterId r:id="rId90"/>
  </p:notesMasterIdLst>
  <p:sldIdLst>
    <p:sldId id="2232" r:id="rId3"/>
    <p:sldId id="2231" r:id="rId4"/>
    <p:sldId id="2233" r:id="rId5"/>
    <p:sldId id="2238" r:id="rId6"/>
    <p:sldId id="2234" r:id="rId7"/>
    <p:sldId id="2215" r:id="rId8"/>
    <p:sldId id="2236" r:id="rId9"/>
    <p:sldId id="2217" r:id="rId10"/>
    <p:sldId id="2254" r:id="rId11"/>
    <p:sldId id="2253" r:id="rId12"/>
    <p:sldId id="2235" r:id="rId13"/>
    <p:sldId id="2190" r:id="rId14"/>
    <p:sldId id="2183" r:id="rId15"/>
    <p:sldId id="2237" r:id="rId16"/>
    <p:sldId id="2240" r:id="rId17"/>
    <p:sldId id="2241" r:id="rId18"/>
    <p:sldId id="2221" r:id="rId19"/>
    <p:sldId id="2186" r:id="rId20"/>
    <p:sldId id="2260" r:id="rId21"/>
    <p:sldId id="2245" r:id="rId22"/>
    <p:sldId id="2256" r:id="rId23"/>
    <p:sldId id="2242" r:id="rId24"/>
    <p:sldId id="2259" r:id="rId25"/>
    <p:sldId id="2187" r:id="rId26"/>
    <p:sldId id="2188" r:id="rId27"/>
    <p:sldId id="1926" r:id="rId28"/>
    <p:sldId id="2247" r:id="rId29"/>
    <p:sldId id="2226" r:id="rId30"/>
    <p:sldId id="2227" r:id="rId31"/>
    <p:sldId id="271" r:id="rId32"/>
    <p:sldId id="2228" r:id="rId33"/>
    <p:sldId id="2229" r:id="rId34"/>
    <p:sldId id="2230" r:id="rId35"/>
    <p:sldId id="272" r:id="rId36"/>
    <p:sldId id="273" r:id="rId37"/>
    <p:sldId id="270" r:id="rId38"/>
    <p:sldId id="257" r:id="rId39"/>
    <p:sldId id="2145" r:id="rId40"/>
    <p:sldId id="258" r:id="rId41"/>
    <p:sldId id="2248" r:id="rId42"/>
    <p:sldId id="259" r:id="rId43"/>
    <p:sldId id="2249" r:id="rId44"/>
    <p:sldId id="2192" r:id="rId45"/>
    <p:sldId id="2194" r:id="rId46"/>
    <p:sldId id="2195" r:id="rId47"/>
    <p:sldId id="2151" r:id="rId48"/>
    <p:sldId id="2122" r:id="rId49"/>
    <p:sldId id="2207" r:id="rId50"/>
    <p:sldId id="2156" r:id="rId51"/>
    <p:sldId id="2136" r:id="rId52"/>
    <p:sldId id="2140" r:id="rId53"/>
    <p:sldId id="2250" r:id="rId54"/>
    <p:sldId id="2199" r:id="rId55"/>
    <p:sldId id="2132" r:id="rId56"/>
    <p:sldId id="2201" r:id="rId57"/>
    <p:sldId id="2138" r:id="rId58"/>
    <p:sldId id="2123" r:id="rId59"/>
    <p:sldId id="2135" r:id="rId60"/>
    <p:sldId id="2167" r:id="rId61"/>
    <p:sldId id="2137" r:id="rId62"/>
    <p:sldId id="2161" r:id="rId63"/>
    <p:sldId id="2141" r:id="rId64"/>
    <p:sldId id="2202" r:id="rId65"/>
    <p:sldId id="2139" r:id="rId66"/>
    <p:sldId id="2171" r:id="rId67"/>
    <p:sldId id="2204" r:id="rId68"/>
    <p:sldId id="2181" r:id="rId69"/>
    <p:sldId id="2251" r:id="rId70"/>
    <p:sldId id="2262" r:id="rId71"/>
    <p:sldId id="1424" r:id="rId72"/>
    <p:sldId id="2117" r:id="rId73"/>
    <p:sldId id="2119" r:id="rId74"/>
    <p:sldId id="2120" r:id="rId75"/>
    <p:sldId id="2126" r:id="rId76"/>
    <p:sldId id="2208" r:id="rId77"/>
    <p:sldId id="2209" r:id="rId78"/>
    <p:sldId id="2210" r:id="rId79"/>
    <p:sldId id="2211" r:id="rId80"/>
    <p:sldId id="2212" r:id="rId81"/>
    <p:sldId id="2213" r:id="rId82"/>
    <p:sldId id="2214" r:id="rId83"/>
    <p:sldId id="269" r:id="rId84"/>
    <p:sldId id="2252" r:id="rId85"/>
    <p:sldId id="2203" r:id="rId86"/>
    <p:sldId id="2099" r:id="rId87"/>
    <p:sldId id="2261" r:id="rId88"/>
    <p:sldId id="307" r:id="rId8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D74217E-1B8B-BA17-0225-23B71971B81E}" name="Hannah Salisbury" initials="HS" userId="26a0f70d3d3ca81f" providerId="Windows Live"/>
  <p188:author id="{0612F69F-B7B1-4D72-CBDB-B449DDB540D2}" name="Hannah Salisbury" initials="HS" userId="ce949797a4d22348"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0BE9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B47D83E-4E0A-450B-9A00-57B6D682A156}" v="58" dt="2026-08-07T17:16:25.30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2131" autoAdjust="0"/>
  </p:normalViewPr>
  <p:slideViewPr>
    <p:cSldViewPr snapToGrid="0">
      <p:cViewPr varScale="1">
        <p:scale>
          <a:sx n="60" d="100"/>
          <a:sy n="60" d="100"/>
        </p:scale>
        <p:origin x="96" y="9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notesMaster" Target="notesMasters/notesMaster1.xml"/><Relationship Id="rId95" Type="http://schemas.microsoft.com/office/2016/11/relationships/changesInfo" Target="changesInfos/changesInfo1.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presProps" Target="presProps.xml"/><Relationship Id="rId9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microsoft.com/office/2018/10/relationships/authors" Target="author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viewProps" Target="viewProps.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nnah Salisbury" userId="26a0f70d3d3ca81f" providerId="LiveId" clId="{07F5D9DF-0A00-4DE0-81AD-90F31A18B8C5}"/>
    <pc:docChg chg="undo redo custSel addSld delSld modSld sldOrd">
      <pc:chgData name="Hannah Salisbury" userId="26a0f70d3d3ca81f" providerId="LiveId" clId="{07F5D9DF-0A00-4DE0-81AD-90F31A18B8C5}" dt="2026-08-07T17:23:44.320" v="2984" actId="20577"/>
      <pc:docMkLst>
        <pc:docMk/>
      </pc:docMkLst>
      <pc:sldChg chg="modSp add mod">
        <pc:chgData name="Hannah Salisbury" userId="26a0f70d3d3ca81f" providerId="LiveId" clId="{07F5D9DF-0A00-4DE0-81AD-90F31A18B8C5}" dt="2026-07-28T17:28:55.118" v="35" actId="207"/>
        <pc:sldMkLst>
          <pc:docMk/>
          <pc:sldMk cId="4004467447" sldId="307"/>
        </pc:sldMkLst>
        <pc:spChg chg="mod">
          <ac:chgData name="Hannah Salisbury" userId="26a0f70d3d3ca81f" providerId="LiveId" clId="{07F5D9DF-0A00-4DE0-81AD-90F31A18B8C5}" dt="2026-07-28T17:27:58.869" v="23" actId="255"/>
          <ac:spMkLst>
            <pc:docMk/>
            <pc:sldMk cId="4004467447" sldId="307"/>
            <ac:spMk id="6" creationId="{4BDA240B-C5F3-D7D7-4EB6-B8C5C0CDCFA7}"/>
          </ac:spMkLst>
        </pc:spChg>
        <pc:spChg chg="mod">
          <ac:chgData name="Hannah Salisbury" userId="26a0f70d3d3ca81f" providerId="LiveId" clId="{07F5D9DF-0A00-4DE0-81AD-90F31A18B8C5}" dt="2026-07-28T17:28:55.118" v="35" actId="207"/>
          <ac:spMkLst>
            <pc:docMk/>
            <pc:sldMk cId="4004467447" sldId="307"/>
            <ac:spMk id="16" creationId="{C2A9C30E-8B82-6F85-A144-9F4D988003A1}"/>
          </ac:spMkLst>
        </pc:spChg>
        <pc:picChg chg="mod">
          <ac:chgData name="Hannah Salisbury" userId="26a0f70d3d3ca81f" providerId="LiveId" clId="{07F5D9DF-0A00-4DE0-81AD-90F31A18B8C5}" dt="2026-07-28T17:28:15.246" v="29" actId="1076"/>
          <ac:picMkLst>
            <pc:docMk/>
            <pc:sldMk cId="4004467447" sldId="307"/>
            <ac:picMk id="3" creationId="{8C6F67E1-A744-980E-F4FD-7352C84161D9}"/>
          </ac:picMkLst>
        </pc:picChg>
        <pc:picChg chg="mod">
          <ac:chgData name="Hannah Salisbury" userId="26a0f70d3d3ca81f" providerId="LiveId" clId="{07F5D9DF-0A00-4DE0-81AD-90F31A18B8C5}" dt="2026-07-28T17:28:16.635" v="30" actId="1076"/>
          <ac:picMkLst>
            <pc:docMk/>
            <pc:sldMk cId="4004467447" sldId="307"/>
            <ac:picMk id="9" creationId="{2A4A530A-C54A-6268-2C6F-CA8C3A23F8C7}"/>
          </ac:picMkLst>
        </pc:picChg>
        <pc:picChg chg="mod">
          <ac:chgData name="Hannah Salisbury" userId="26a0f70d3d3ca81f" providerId="LiveId" clId="{07F5D9DF-0A00-4DE0-81AD-90F31A18B8C5}" dt="2026-07-28T17:28:11.526" v="28" actId="14100"/>
          <ac:picMkLst>
            <pc:docMk/>
            <pc:sldMk cId="4004467447" sldId="307"/>
            <ac:picMk id="1026" creationId="{F55FC17D-8181-2450-95F3-1576FBE0818E}"/>
          </ac:picMkLst>
        </pc:picChg>
      </pc:sldChg>
      <pc:sldChg chg="modNotesTx">
        <pc:chgData name="Hannah Salisbury" userId="26a0f70d3d3ca81f" providerId="LiveId" clId="{07F5D9DF-0A00-4DE0-81AD-90F31A18B8C5}" dt="2026-08-07T16:37:04.931" v="771" actId="20577"/>
        <pc:sldMkLst>
          <pc:docMk/>
          <pc:sldMk cId="784193500" sldId="1424"/>
        </pc:sldMkLst>
      </pc:sldChg>
      <pc:sldChg chg="modNotesTx">
        <pc:chgData name="Hannah Salisbury" userId="26a0f70d3d3ca81f" providerId="LiveId" clId="{07F5D9DF-0A00-4DE0-81AD-90F31A18B8C5}" dt="2026-08-07T16:36:03.430" v="718" actId="20577"/>
        <pc:sldMkLst>
          <pc:docMk/>
          <pc:sldMk cId="1124336051" sldId="1926"/>
        </pc:sldMkLst>
      </pc:sldChg>
      <pc:sldChg chg="modSp mod modNotesTx">
        <pc:chgData name="Hannah Salisbury" userId="26a0f70d3d3ca81f" providerId="LiveId" clId="{07F5D9DF-0A00-4DE0-81AD-90F31A18B8C5}" dt="2026-08-07T16:35:14.540" v="685" actId="1076"/>
        <pc:sldMkLst>
          <pc:docMk/>
          <pc:sldMk cId="3183180971" sldId="2183"/>
        </pc:sldMkLst>
        <pc:picChg chg="mod">
          <ac:chgData name="Hannah Salisbury" userId="26a0f70d3d3ca81f" providerId="LiveId" clId="{07F5D9DF-0A00-4DE0-81AD-90F31A18B8C5}" dt="2026-08-07T16:35:14.540" v="685" actId="1076"/>
          <ac:picMkLst>
            <pc:docMk/>
            <pc:sldMk cId="3183180971" sldId="2183"/>
            <ac:picMk id="5" creationId="{4B69F962-6209-A026-5D8A-7D2C8867D622}"/>
          </ac:picMkLst>
        </pc:picChg>
      </pc:sldChg>
      <pc:sldChg chg="addSp delSp mod delAnim">
        <pc:chgData name="Hannah Salisbury" userId="26a0f70d3d3ca81f" providerId="LiveId" clId="{07F5D9DF-0A00-4DE0-81AD-90F31A18B8C5}" dt="2026-08-07T17:23:25.333" v="2982" actId="478"/>
        <pc:sldMkLst>
          <pc:docMk/>
          <pc:sldMk cId="2959636831" sldId="2186"/>
        </pc:sldMkLst>
        <pc:spChg chg="add">
          <ac:chgData name="Hannah Salisbury" userId="26a0f70d3d3ca81f" providerId="LiveId" clId="{07F5D9DF-0A00-4DE0-81AD-90F31A18B8C5}" dt="2026-08-07T17:23:08.032" v="2971" actId="22"/>
          <ac:spMkLst>
            <pc:docMk/>
            <pc:sldMk cId="2959636831" sldId="2186"/>
            <ac:spMk id="7" creationId="{B4CC858A-F84C-D355-00AE-561894414D1A}"/>
          </ac:spMkLst>
        </pc:spChg>
        <pc:spChg chg="del">
          <ac:chgData name="Hannah Salisbury" userId="26a0f70d3d3ca81f" providerId="LiveId" clId="{07F5D9DF-0A00-4DE0-81AD-90F31A18B8C5}" dt="2026-08-07T17:23:13.893" v="2973" actId="478"/>
          <ac:spMkLst>
            <pc:docMk/>
            <pc:sldMk cId="2959636831" sldId="2186"/>
            <ac:spMk id="8" creationId="{817DD19E-DF91-85CB-AE6C-B55D794EE3B0}"/>
          </ac:spMkLst>
        </pc:spChg>
        <pc:spChg chg="del">
          <ac:chgData name="Hannah Salisbury" userId="26a0f70d3d3ca81f" providerId="LiveId" clId="{07F5D9DF-0A00-4DE0-81AD-90F31A18B8C5}" dt="2026-08-07T17:23:16" v="2974" actId="478"/>
          <ac:spMkLst>
            <pc:docMk/>
            <pc:sldMk cId="2959636831" sldId="2186"/>
            <ac:spMk id="10" creationId="{FC169487-7F41-C765-8E5F-3335DC65E380}"/>
          </ac:spMkLst>
        </pc:spChg>
        <pc:spChg chg="del">
          <ac:chgData name="Hannah Salisbury" userId="26a0f70d3d3ca81f" providerId="LiveId" clId="{07F5D9DF-0A00-4DE0-81AD-90F31A18B8C5}" dt="2026-08-07T17:23:18.118" v="2976" actId="478"/>
          <ac:spMkLst>
            <pc:docMk/>
            <pc:sldMk cId="2959636831" sldId="2186"/>
            <ac:spMk id="12" creationId="{DB21A3B0-1742-1B65-2731-533E1DE8A158}"/>
          </ac:spMkLst>
        </pc:spChg>
        <pc:spChg chg="del">
          <ac:chgData name="Hannah Salisbury" userId="26a0f70d3d3ca81f" providerId="LiveId" clId="{07F5D9DF-0A00-4DE0-81AD-90F31A18B8C5}" dt="2026-08-07T17:23:21.081" v="2978" actId="478"/>
          <ac:spMkLst>
            <pc:docMk/>
            <pc:sldMk cId="2959636831" sldId="2186"/>
            <ac:spMk id="14" creationId="{D11E2899-AD3E-EF7D-6066-EAB0E3C167AE}"/>
          </ac:spMkLst>
        </pc:spChg>
        <pc:spChg chg="del">
          <ac:chgData name="Hannah Salisbury" userId="26a0f70d3d3ca81f" providerId="LiveId" clId="{07F5D9DF-0A00-4DE0-81AD-90F31A18B8C5}" dt="2026-08-07T17:23:23.181" v="2980" actId="478"/>
          <ac:spMkLst>
            <pc:docMk/>
            <pc:sldMk cId="2959636831" sldId="2186"/>
            <ac:spMk id="16" creationId="{C7E1CAB2-3D7B-261C-8CF8-0C5301894E86}"/>
          </ac:spMkLst>
        </pc:spChg>
        <pc:spChg chg="del">
          <ac:chgData name="Hannah Salisbury" userId="26a0f70d3d3ca81f" providerId="LiveId" clId="{07F5D9DF-0A00-4DE0-81AD-90F31A18B8C5}" dt="2026-08-07T17:23:25.333" v="2982" actId="478"/>
          <ac:spMkLst>
            <pc:docMk/>
            <pc:sldMk cId="2959636831" sldId="2186"/>
            <ac:spMk id="18" creationId="{8884CE11-D38B-0F16-4534-A5B667193FDE}"/>
          </ac:spMkLst>
        </pc:spChg>
        <pc:spChg chg="del">
          <ac:chgData name="Hannah Salisbury" userId="26a0f70d3d3ca81f" providerId="LiveId" clId="{07F5D9DF-0A00-4DE0-81AD-90F31A18B8C5}" dt="2026-08-07T17:23:17.158" v="2975" actId="478"/>
          <ac:spMkLst>
            <pc:docMk/>
            <pc:sldMk cId="2959636831" sldId="2186"/>
            <ac:spMk id="22" creationId="{237E2731-83E2-7327-73C6-E22C243216B2}"/>
          </ac:spMkLst>
        </pc:spChg>
        <pc:spChg chg="del">
          <ac:chgData name="Hannah Salisbury" userId="26a0f70d3d3ca81f" providerId="LiveId" clId="{07F5D9DF-0A00-4DE0-81AD-90F31A18B8C5}" dt="2026-08-07T17:23:19.129" v="2977" actId="478"/>
          <ac:spMkLst>
            <pc:docMk/>
            <pc:sldMk cId="2959636831" sldId="2186"/>
            <ac:spMk id="24" creationId="{09FD1727-15E6-9CD1-87F1-F53FA71BEDE6}"/>
          </ac:spMkLst>
        </pc:spChg>
        <pc:spChg chg="del">
          <ac:chgData name="Hannah Salisbury" userId="26a0f70d3d3ca81f" providerId="LiveId" clId="{07F5D9DF-0A00-4DE0-81AD-90F31A18B8C5}" dt="2026-08-07T17:23:22.086" v="2979" actId="478"/>
          <ac:spMkLst>
            <pc:docMk/>
            <pc:sldMk cId="2959636831" sldId="2186"/>
            <ac:spMk id="26" creationId="{A39BFBAC-D321-67E2-B604-99B50CC440DD}"/>
          </ac:spMkLst>
        </pc:spChg>
        <pc:spChg chg="del">
          <ac:chgData name="Hannah Salisbury" userId="26a0f70d3d3ca81f" providerId="LiveId" clId="{07F5D9DF-0A00-4DE0-81AD-90F31A18B8C5}" dt="2026-08-07T17:23:24.330" v="2981" actId="478"/>
          <ac:spMkLst>
            <pc:docMk/>
            <pc:sldMk cId="2959636831" sldId="2186"/>
            <ac:spMk id="28" creationId="{F36D3948-62EE-9331-2156-A889F13ECDC2}"/>
          </ac:spMkLst>
        </pc:spChg>
        <pc:picChg chg="del">
          <ac:chgData name="Hannah Salisbury" userId="26a0f70d3d3ca81f" providerId="LiveId" clId="{07F5D9DF-0A00-4DE0-81AD-90F31A18B8C5}" dt="2026-08-07T17:23:10.530" v="2972" actId="478"/>
          <ac:picMkLst>
            <pc:docMk/>
            <pc:sldMk cId="2959636831" sldId="2186"/>
            <ac:picMk id="6" creationId="{712A7663-FECF-C7DD-26CC-D2604FFEEE4D}"/>
          </ac:picMkLst>
        </pc:picChg>
        <pc:picChg chg="add">
          <ac:chgData name="Hannah Salisbury" userId="26a0f70d3d3ca81f" providerId="LiveId" clId="{07F5D9DF-0A00-4DE0-81AD-90F31A18B8C5}" dt="2026-08-07T17:23:08.032" v="2971" actId="22"/>
          <ac:picMkLst>
            <pc:docMk/>
            <pc:sldMk cId="2959636831" sldId="2186"/>
            <ac:picMk id="11" creationId="{5B654B19-637A-7E7C-66A6-78CF99A83A0C}"/>
          </ac:picMkLst>
        </pc:picChg>
      </pc:sldChg>
      <pc:sldChg chg="addSp delSp modSp mod">
        <pc:chgData name="Hannah Salisbury" userId="26a0f70d3d3ca81f" providerId="LiveId" clId="{07F5D9DF-0A00-4DE0-81AD-90F31A18B8C5}" dt="2026-08-07T16:33:47.739" v="644" actId="1076"/>
        <pc:sldMkLst>
          <pc:docMk/>
          <pc:sldMk cId="2627829143" sldId="2190"/>
        </pc:sldMkLst>
        <pc:picChg chg="add mod">
          <ac:chgData name="Hannah Salisbury" userId="26a0f70d3d3ca81f" providerId="LiveId" clId="{07F5D9DF-0A00-4DE0-81AD-90F31A18B8C5}" dt="2026-08-07T16:33:47.739" v="644" actId="1076"/>
          <ac:picMkLst>
            <pc:docMk/>
            <pc:sldMk cId="2627829143" sldId="2190"/>
            <ac:picMk id="7" creationId="{BD79F589-D5FF-8822-0CBA-2D0330A919C0}"/>
          </ac:picMkLst>
        </pc:picChg>
        <pc:picChg chg="add mod">
          <ac:chgData name="Hannah Salisbury" userId="26a0f70d3d3ca81f" providerId="LiveId" clId="{07F5D9DF-0A00-4DE0-81AD-90F31A18B8C5}" dt="2026-08-07T16:33:43.449" v="643" actId="14100"/>
          <ac:picMkLst>
            <pc:docMk/>
            <pc:sldMk cId="2627829143" sldId="2190"/>
            <ac:picMk id="9" creationId="{B438E56A-96A0-D23E-0FDF-A91CA38F969D}"/>
          </ac:picMkLst>
        </pc:picChg>
        <pc:picChg chg="del">
          <ac:chgData name="Hannah Salisbury" userId="26a0f70d3d3ca81f" providerId="LiveId" clId="{07F5D9DF-0A00-4DE0-81AD-90F31A18B8C5}" dt="2026-08-07T16:33:38.659" v="640" actId="478"/>
          <ac:picMkLst>
            <pc:docMk/>
            <pc:sldMk cId="2627829143" sldId="2190"/>
            <ac:picMk id="10" creationId="{0F43C089-D325-B508-1C09-5C5D47F5D942}"/>
          </ac:picMkLst>
        </pc:picChg>
        <pc:picChg chg="del">
          <ac:chgData name="Hannah Salisbury" userId="26a0f70d3d3ca81f" providerId="LiveId" clId="{07F5D9DF-0A00-4DE0-81AD-90F31A18B8C5}" dt="2026-08-07T16:33:32.492" v="637" actId="478"/>
          <ac:picMkLst>
            <pc:docMk/>
            <pc:sldMk cId="2627829143" sldId="2190"/>
            <ac:picMk id="12" creationId="{363F16A5-74B2-9EDF-1F95-5536DF0C5B94}"/>
          </ac:picMkLst>
        </pc:picChg>
      </pc:sldChg>
      <pc:sldChg chg="addSp delSp modSp mod modNotesTx">
        <pc:chgData name="Hannah Salisbury" userId="26a0f70d3d3ca81f" providerId="LiveId" clId="{07F5D9DF-0A00-4DE0-81AD-90F31A18B8C5}" dt="2026-08-07T16:19:17.030" v="464" actId="20577"/>
        <pc:sldMkLst>
          <pc:docMk/>
          <pc:sldMk cId="2416652456" sldId="2215"/>
        </pc:sldMkLst>
        <pc:picChg chg="add mod modCrop">
          <ac:chgData name="Hannah Salisbury" userId="26a0f70d3d3ca81f" providerId="LiveId" clId="{07F5D9DF-0A00-4DE0-81AD-90F31A18B8C5}" dt="2026-07-28T17:35:53.542" v="324" actId="1076"/>
          <ac:picMkLst>
            <pc:docMk/>
            <pc:sldMk cId="2416652456" sldId="2215"/>
            <ac:picMk id="10" creationId="{49CAB39D-3DAF-328A-A879-299D9D6E47DC}"/>
          </ac:picMkLst>
        </pc:picChg>
      </pc:sldChg>
      <pc:sldChg chg="addSp delSp modSp mod delAnim">
        <pc:chgData name="Hannah Salisbury" userId="26a0f70d3d3ca81f" providerId="LiveId" clId="{07F5D9DF-0A00-4DE0-81AD-90F31A18B8C5}" dt="2026-08-07T16:21:30.169" v="501" actId="1076"/>
        <pc:sldMkLst>
          <pc:docMk/>
          <pc:sldMk cId="3280265738" sldId="2217"/>
        </pc:sldMkLst>
        <pc:spChg chg="add mod">
          <ac:chgData name="Hannah Salisbury" userId="26a0f70d3d3ca81f" providerId="LiveId" clId="{07F5D9DF-0A00-4DE0-81AD-90F31A18B8C5}" dt="2026-08-07T16:21:25.987" v="500" actId="1076"/>
          <ac:spMkLst>
            <pc:docMk/>
            <pc:sldMk cId="3280265738" sldId="2217"/>
            <ac:spMk id="7" creationId="{41864F0F-77D0-8671-1E79-73A3066BDCD9}"/>
          </ac:spMkLst>
        </pc:spChg>
        <pc:spChg chg="del">
          <ac:chgData name="Hannah Salisbury" userId="26a0f70d3d3ca81f" providerId="LiveId" clId="{07F5D9DF-0A00-4DE0-81AD-90F31A18B8C5}" dt="2026-08-07T16:19:52.280" v="469" actId="478"/>
          <ac:spMkLst>
            <pc:docMk/>
            <pc:sldMk cId="3280265738" sldId="2217"/>
            <ac:spMk id="10" creationId="{2092B958-D969-A2E4-4C4E-389C30CB9ACE}"/>
          </ac:spMkLst>
        </pc:spChg>
        <pc:spChg chg="del">
          <ac:chgData name="Hannah Salisbury" userId="26a0f70d3d3ca81f" providerId="LiveId" clId="{07F5D9DF-0A00-4DE0-81AD-90F31A18B8C5}" dt="2026-08-07T16:19:53.615" v="470" actId="478"/>
          <ac:spMkLst>
            <pc:docMk/>
            <pc:sldMk cId="3280265738" sldId="2217"/>
            <ac:spMk id="14" creationId="{CD1C2B56-A953-2EA1-6336-A70973FBB289}"/>
          </ac:spMkLst>
        </pc:spChg>
        <pc:spChg chg="del">
          <ac:chgData name="Hannah Salisbury" userId="26a0f70d3d3ca81f" providerId="LiveId" clId="{07F5D9DF-0A00-4DE0-81AD-90F31A18B8C5}" dt="2026-08-07T16:19:55.797" v="472" actId="478"/>
          <ac:spMkLst>
            <pc:docMk/>
            <pc:sldMk cId="3280265738" sldId="2217"/>
            <ac:spMk id="16" creationId="{9EE5C66F-B516-C208-CE02-F93A889A3B41}"/>
          </ac:spMkLst>
        </pc:spChg>
        <pc:spChg chg="del">
          <ac:chgData name="Hannah Salisbury" userId="26a0f70d3d3ca81f" providerId="LiveId" clId="{07F5D9DF-0A00-4DE0-81AD-90F31A18B8C5}" dt="2026-08-07T16:19:54.683" v="471" actId="478"/>
          <ac:spMkLst>
            <pc:docMk/>
            <pc:sldMk cId="3280265738" sldId="2217"/>
            <ac:spMk id="18" creationId="{8C2DE9FB-8AEE-3DC2-F916-257394F9E3C2}"/>
          </ac:spMkLst>
        </pc:spChg>
        <pc:picChg chg="mod">
          <ac:chgData name="Hannah Salisbury" userId="26a0f70d3d3ca81f" providerId="LiveId" clId="{07F5D9DF-0A00-4DE0-81AD-90F31A18B8C5}" dt="2026-08-07T16:21:22.210" v="499" actId="1076"/>
          <ac:picMkLst>
            <pc:docMk/>
            <pc:sldMk cId="3280265738" sldId="2217"/>
            <ac:picMk id="5" creationId="{E843461A-A99D-C5CE-3477-FFDBD7B08C1C}"/>
          </ac:picMkLst>
        </pc:picChg>
        <pc:picChg chg="add mod">
          <ac:chgData name="Hannah Salisbury" userId="26a0f70d3d3ca81f" providerId="LiveId" clId="{07F5D9DF-0A00-4DE0-81AD-90F31A18B8C5}" dt="2026-08-07T16:21:30.169" v="501" actId="1076"/>
          <ac:picMkLst>
            <pc:docMk/>
            <pc:sldMk cId="3280265738" sldId="2217"/>
            <ac:picMk id="9" creationId="{DB4F6F50-2E92-01A4-5333-4C1D635E3159}"/>
          </ac:picMkLst>
        </pc:picChg>
      </pc:sldChg>
      <pc:sldChg chg="modSp mod">
        <pc:chgData name="Hannah Salisbury" userId="26a0f70d3d3ca81f" providerId="LiveId" clId="{07F5D9DF-0A00-4DE0-81AD-90F31A18B8C5}" dt="2026-08-07T17:23:44.320" v="2984" actId="20577"/>
        <pc:sldMkLst>
          <pc:docMk/>
          <pc:sldMk cId="1212026739" sldId="2221"/>
        </pc:sldMkLst>
        <pc:spChg chg="mod">
          <ac:chgData name="Hannah Salisbury" userId="26a0f70d3d3ca81f" providerId="LiveId" clId="{07F5D9DF-0A00-4DE0-81AD-90F31A18B8C5}" dt="2026-08-07T17:23:44.320" v="2984" actId="20577"/>
          <ac:spMkLst>
            <pc:docMk/>
            <pc:sldMk cId="1212026739" sldId="2221"/>
            <ac:spMk id="5" creationId="{4849E832-3842-F04D-8F78-E37BDD25CB5A}"/>
          </ac:spMkLst>
        </pc:spChg>
        <pc:spChg chg="mod">
          <ac:chgData name="Hannah Salisbury" userId="26a0f70d3d3ca81f" providerId="LiveId" clId="{07F5D9DF-0A00-4DE0-81AD-90F31A18B8C5}" dt="2026-08-07T17:22:47.344" v="2969" actId="6549"/>
          <ac:spMkLst>
            <pc:docMk/>
            <pc:sldMk cId="1212026739" sldId="2221"/>
            <ac:spMk id="9" creationId="{1C607FAB-F3EC-C330-CE76-5DBE690040A0}"/>
          </ac:spMkLst>
        </pc:spChg>
      </pc:sldChg>
      <pc:sldChg chg="addSp modSp mod">
        <pc:chgData name="Hannah Salisbury" userId="26a0f70d3d3ca81f" providerId="LiveId" clId="{07F5D9DF-0A00-4DE0-81AD-90F31A18B8C5}" dt="2026-08-07T16:15:24.270" v="376" actId="1076"/>
        <pc:sldMkLst>
          <pc:docMk/>
          <pc:sldMk cId="2046268621" sldId="2231"/>
        </pc:sldMkLst>
        <pc:spChg chg="mod">
          <ac:chgData name="Hannah Salisbury" userId="26a0f70d3d3ca81f" providerId="LiveId" clId="{07F5D9DF-0A00-4DE0-81AD-90F31A18B8C5}" dt="2026-08-07T16:14:58.712" v="326" actId="27636"/>
          <ac:spMkLst>
            <pc:docMk/>
            <pc:sldMk cId="2046268621" sldId="2231"/>
            <ac:spMk id="3" creationId="{DFB59C3D-4927-057F-ADB2-93639400A1C7}"/>
          </ac:spMkLst>
        </pc:spChg>
        <pc:spChg chg="add mod">
          <ac:chgData name="Hannah Salisbury" userId="26a0f70d3d3ca81f" providerId="LiveId" clId="{07F5D9DF-0A00-4DE0-81AD-90F31A18B8C5}" dt="2026-08-07T16:15:22.383" v="375" actId="121"/>
          <ac:spMkLst>
            <pc:docMk/>
            <pc:sldMk cId="2046268621" sldId="2231"/>
            <ac:spMk id="4" creationId="{7BBF54BF-1FDD-B552-5380-E539D0AD8BC6}"/>
          </ac:spMkLst>
        </pc:spChg>
        <pc:picChg chg="mod">
          <ac:chgData name="Hannah Salisbury" userId="26a0f70d3d3ca81f" providerId="LiveId" clId="{07F5D9DF-0A00-4DE0-81AD-90F31A18B8C5}" dt="2026-08-07T16:15:24.270" v="376" actId="1076"/>
          <ac:picMkLst>
            <pc:docMk/>
            <pc:sldMk cId="2046268621" sldId="2231"/>
            <ac:picMk id="5" creationId="{253F3603-2E7F-8A10-6C23-A13B0BEEB5CB}"/>
          </ac:picMkLst>
        </pc:picChg>
      </pc:sldChg>
      <pc:sldChg chg="addSp delSp modSp mod">
        <pc:chgData name="Hannah Salisbury" userId="26a0f70d3d3ca81f" providerId="LiveId" clId="{07F5D9DF-0A00-4DE0-81AD-90F31A18B8C5}" dt="2026-08-07T16:15:56.616" v="380" actId="166"/>
        <pc:sldMkLst>
          <pc:docMk/>
          <pc:sldMk cId="1901734796" sldId="2233"/>
        </pc:sldMkLst>
        <pc:spChg chg="mod">
          <ac:chgData name="Hannah Salisbury" userId="26a0f70d3d3ca81f" providerId="LiveId" clId="{07F5D9DF-0A00-4DE0-81AD-90F31A18B8C5}" dt="2026-07-28T17:29:39.895" v="50" actId="404"/>
          <ac:spMkLst>
            <pc:docMk/>
            <pc:sldMk cId="1901734796" sldId="2233"/>
            <ac:spMk id="2" creationId="{E5CEF49B-EE90-FF00-1ECA-AE89724EAB9D}"/>
          </ac:spMkLst>
        </pc:spChg>
        <pc:spChg chg="mod ord">
          <ac:chgData name="Hannah Salisbury" userId="26a0f70d3d3ca81f" providerId="LiveId" clId="{07F5D9DF-0A00-4DE0-81AD-90F31A18B8C5}" dt="2026-08-07T16:15:56.616" v="380" actId="166"/>
          <ac:spMkLst>
            <pc:docMk/>
            <pc:sldMk cId="1901734796" sldId="2233"/>
            <ac:spMk id="3" creationId="{17FBC47F-8916-8C90-DF7F-BBFD233BBB66}"/>
          </ac:spMkLst>
        </pc:spChg>
        <pc:spChg chg="add mod">
          <ac:chgData name="Hannah Salisbury" userId="26a0f70d3d3ca81f" providerId="LiveId" clId="{07F5D9DF-0A00-4DE0-81AD-90F31A18B8C5}" dt="2026-07-28T17:29:37.747" v="49" actId="1076"/>
          <ac:spMkLst>
            <pc:docMk/>
            <pc:sldMk cId="1901734796" sldId="2233"/>
            <ac:spMk id="14" creationId="{7B989E66-C2FE-5499-21B7-F813D00F4AB4}"/>
          </ac:spMkLst>
        </pc:spChg>
        <pc:picChg chg="add mod">
          <ac:chgData name="Hannah Salisbury" userId="26a0f70d3d3ca81f" providerId="LiveId" clId="{07F5D9DF-0A00-4DE0-81AD-90F31A18B8C5}" dt="2026-07-28T17:34:23.011" v="309" actId="1076"/>
          <ac:picMkLst>
            <pc:docMk/>
            <pc:sldMk cId="1901734796" sldId="2233"/>
            <ac:picMk id="10" creationId="{A6B81C0B-2E5A-83DF-820E-58F5A8AAD6D1}"/>
          </ac:picMkLst>
        </pc:picChg>
        <pc:picChg chg="add mod modCrop">
          <ac:chgData name="Hannah Salisbury" userId="26a0f70d3d3ca81f" providerId="LiveId" clId="{07F5D9DF-0A00-4DE0-81AD-90F31A18B8C5}" dt="2026-07-28T17:29:19.515" v="41" actId="732"/>
          <ac:picMkLst>
            <pc:docMk/>
            <pc:sldMk cId="1901734796" sldId="2233"/>
            <ac:picMk id="12" creationId="{AD0EFA10-5E1F-1829-7A89-40BB8B89D764}"/>
          </ac:picMkLst>
        </pc:picChg>
      </pc:sldChg>
      <pc:sldChg chg="modSp mod">
        <pc:chgData name="Hannah Salisbury" userId="26a0f70d3d3ca81f" providerId="LiveId" clId="{07F5D9DF-0A00-4DE0-81AD-90F31A18B8C5}" dt="2026-07-28T17:34:18.799" v="308" actId="207"/>
        <pc:sldMkLst>
          <pc:docMk/>
          <pc:sldMk cId="3024868866" sldId="2234"/>
        </pc:sldMkLst>
        <pc:spChg chg="mod">
          <ac:chgData name="Hannah Salisbury" userId="26a0f70d3d3ca81f" providerId="LiveId" clId="{07F5D9DF-0A00-4DE0-81AD-90F31A18B8C5}" dt="2026-07-28T17:34:18.799" v="308" actId="207"/>
          <ac:spMkLst>
            <pc:docMk/>
            <pc:sldMk cId="3024868866" sldId="2234"/>
            <ac:spMk id="3" creationId="{02ABE31A-AF6C-32C2-A582-7FA7EAA04A85}"/>
          </ac:spMkLst>
        </pc:spChg>
      </pc:sldChg>
      <pc:sldChg chg="addSp delSp modSp mod">
        <pc:chgData name="Hannah Salisbury" userId="26a0f70d3d3ca81f" providerId="LiveId" clId="{07F5D9DF-0A00-4DE0-81AD-90F31A18B8C5}" dt="2026-08-07T16:33:15.843" v="636" actId="1076"/>
        <pc:sldMkLst>
          <pc:docMk/>
          <pc:sldMk cId="1645344750" sldId="2235"/>
        </pc:sldMkLst>
        <pc:spChg chg="mod">
          <ac:chgData name="Hannah Salisbury" userId="26a0f70d3d3ca81f" providerId="LiveId" clId="{07F5D9DF-0A00-4DE0-81AD-90F31A18B8C5}" dt="2026-08-07T16:29:11.938" v="572" actId="1076"/>
          <ac:spMkLst>
            <pc:docMk/>
            <pc:sldMk cId="1645344750" sldId="2235"/>
            <ac:spMk id="8" creationId="{ED73969B-68CF-BE48-FE55-58B9088D28B7}"/>
          </ac:spMkLst>
        </pc:spChg>
        <pc:spChg chg="mod">
          <ac:chgData name="Hannah Salisbury" userId="26a0f70d3d3ca81f" providerId="LiveId" clId="{07F5D9DF-0A00-4DE0-81AD-90F31A18B8C5}" dt="2026-08-07T16:29:11.938" v="572" actId="1076"/>
          <ac:spMkLst>
            <pc:docMk/>
            <pc:sldMk cId="1645344750" sldId="2235"/>
            <ac:spMk id="10" creationId="{E3CC48D6-4E90-FEE8-A028-91E46DAC71ED}"/>
          </ac:spMkLst>
        </pc:spChg>
        <pc:spChg chg="mod">
          <ac:chgData name="Hannah Salisbury" userId="26a0f70d3d3ca81f" providerId="LiveId" clId="{07F5D9DF-0A00-4DE0-81AD-90F31A18B8C5}" dt="2026-08-07T16:29:11.938" v="572" actId="1076"/>
          <ac:spMkLst>
            <pc:docMk/>
            <pc:sldMk cId="1645344750" sldId="2235"/>
            <ac:spMk id="12" creationId="{8DCE3760-788F-EB59-2BDA-768852C4E86B}"/>
          </ac:spMkLst>
        </pc:spChg>
        <pc:spChg chg="mod">
          <ac:chgData name="Hannah Salisbury" userId="26a0f70d3d3ca81f" providerId="LiveId" clId="{07F5D9DF-0A00-4DE0-81AD-90F31A18B8C5}" dt="2026-08-07T16:29:11.938" v="572" actId="1076"/>
          <ac:spMkLst>
            <pc:docMk/>
            <pc:sldMk cId="1645344750" sldId="2235"/>
            <ac:spMk id="14" creationId="{9A75E73D-DFEF-7743-0DD6-D16694D6576C}"/>
          </ac:spMkLst>
        </pc:spChg>
        <pc:spChg chg="del">
          <ac:chgData name="Hannah Salisbury" userId="26a0f70d3d3ca81f" providerId="LiveId" clId="{07F5D9DF-0A00-4DE0-81AD-90F31A18B8C5}" dt="2026-08-07T16:28:44.610" v="565" actId="478"/>
          <ac:spMkLst>
            <pc:docMk/>
            <pc:sldMk cId="1645344750" sldId="2235"/>
            <ac:spMk id="15" creationId="{3BFC6262-DEC7-8BAD-7DEF-BA8340DA78AD}"/>
          </ac:spMkLst>
        </pc:spChg>
        <pc:spChg chg="del">
          <ac:chgData name="Hannah Salisbury" userId="26a0f70d3d3ca81f" providerId="LiveId" clId="{07F5D9DF-0A00-4DE0-81AD-90F31A18B8C5}" dt="2026-08-07T16:28:42.291" v="563" actId="478"/>
          <ac:spMkLst>
            <pc:docMk/>
            <pc:sldMk cId="1645344750" sldId="2235"/>
            <ac:spMk id="17" creationId="{91C581D7-F1BA-4A62-C4F9-5B3A1CB0A3C9}"/>
          </ac:spMkLst>
        </pc:spChg>
        <pc:spChg chg="del">
          <ac:chgData name="Hannah Salisbury" userId="26a0f70d3d3ca81f" providerId="LiveId" clId="{07F5D9DF-0A00-4DE0-81AD-90F31A18B8C5}" dt="2026-08-07T16:28:37.915" v="561" actId="478"/>
          <ac:spMkLst>
            <pc:docMk/>
            <pc:sldMk cId="1645344750" sldId="2235"/>
            <ac:spMk id="19" creationId="{CBF9F996-32D6-7FF2-9493-9A4009E2C975}"/>
          </ac:spMkLst>
        </pc:spChg>
        <pc:spChg chg="del">
          <ac:chgData name="Hannah Salisbury" userId="26a0f70d3d3ca81f" providerId="LiveId" clId="{07F5D9DF-0A00-4DE0-81AD-90F31A18B8C5}" dt="2026-08-07T16:28:40.883" v="562" actId="478"/>
          <ac:spMkLst>
            <pc:docMk/>
            <pc:sldMk cId="1645344750" sldId="2235"/>
            <ac:spMk id="21" creationId="{706E6DA3-B9F8-51A1-FFB6-CDE313766BC8}"/>
          </ac:spMkLst>
        </pc:spChg>
        <pc:spChg chg="add mod">
          <ac:chgData name="Hannah Salisbury" userId="26a0f70d3d3ca81f" providerId="LiveId" clId="{07F5D9DF-0A00-4DE0-81AD-90F31A18B8C5}" dt="2026-08-07T16:29:11.938" v="572" actId="1076"/>
          <ac:spMkLst>
            <pc:docMk/>
            <pc:sldMk cId="1645344750" sldId="2235"/>
            <ac:spMk id="25" creationId="{BA6800C7-A3E6-3471-2593-B8D30459BA8C}"/>
          </ac:spMkLst>
        </pc:spChg>
        <pc:spChg chg="add mod">
          <ac:chgData name="Hannah Salisbury" userId="26a0f70d3d3ca81f" providerId="LiveId" clId="{07F5D9DF-0A00-4DE0-81AD-90F31A18B8C5}" dt="2026-08-07T16:29:11.938" v="572" actId="1076"/>
          <ac:spMkLst>
            <pc:docMk/>
            <pc:sldMk cId="1645344750" sldId="2235"/>
            <ac:spMk id="27" creationId="{0417A91B-6774-539A-4ED9-9608F45D895B}"/>
          </ac:spMkLst>
        </pc:spChg>
        <pc:spChg chg="add mod">
          <ac:chgData name="Hannah Salisbury" userId="26a0f70d3d3ca81f" providerId="LiveId" clId="{07F5D9DF-0A00-4DE0-81AD-90F31A18B8C5}" dt="2026-08-07T16:29:11.938" v="572" actId="1076"/>
          <ac:spMkLst>
            <pc:docMk/>
            <pc:sldMk cId="1645344750" sldId="2235"/>
            <ac:spMk id="29" creationId="{E6D853E4-10A4-4BA1-F3B4-18E7EE37A9E9}"/>
          </ac:spMkLst>
        </pc:spChg>
        <pc:spChg chg="add mod">
          <ac:chgData name="Hannah Salisbury" userId="26a0f70d3d3ca81f" providerId="LiveId" clId="{07F5D9DF-0A00-4DE0-81AD-90F31A18B8C5}" dt="2026-08-07T16:29:11.938" v="572" actId="1076"/>
          <ac:spMkLst>
            <pc:docMk/>
            <pc:sldMk cId="1645344750" sldId="2235"/>
            <ac:spMk id="31" creationId="{067C091F-E30C-A054-1919-DCBB43DA1555}"/>
          </ac:spMkLst>
        </pc:spChg>
        <pc:picChg chg="add mod ord">
          <ac:chgData name="Hannah Salisbury" userId="26a0f70d3d3ca81f" providerId="LiveId" clId="{07F5D9DF-0A00-4DE0-81AD-90F31A18B8C5}" dt="2026-08-07T16:29:11.938" v="572" actId="1076"/>
          <ac:picMkLst>
            <pc:docMk/>
            <pc:sldMk cId="1645344750" sldId="2235"/>
            <ac:picMk id="4" creationId="{45EF1417-A021-5B37-0172-F5F751DB49DF}"/>
          </ac:picMkLst>
        </pc:picChg>
        <pc:picChg chg="del">
          <ac:chgData name="Hannah Salisbury" userId="26a0f70d3d3ca81f" providerId="LiveId" clId="{07F5D9DF-0A00-4DE0-81AD-90F31A18B8C5}" dt="2026-08-07T16:28:36.445" v="560" actId="478"/>
          <ac:picMkLst>
            <pc:docMk/>
            <pc:sldMk cId="1645344750" sldId="2235"/>
            <ac:picMk id="7" creationId="{5BEA71AC-B1D0-4086-752B-C07D2C526B9C}"/>
          </ac:picMkLst>
        </pc:picChg>
        <pc:picChg chg="del">
          <ac:chgData name="Hannah Salisbury" userId="26a0f70d3d3ca81f" providerId="LiveId" clId="{07F5D9DF-0A00-4DE0-81AD-90F31A18B8C5}" dt="2026-08-07T16:28:35.518" v="559" actId="478"/>
          <ac:picMkLst>
            <pc:docMk/>
            <pc:sldMk cId="1645344750" sldId="2235"/>
            <ac:picMk id="9" creationId="{21542CF0-11AF-81F7-A42A-3EF4C2EB32FA}"/>
          </ac:picMkLst>
        </pc:picChg>
        <pc:picChg chg="del">
          <ac:chgData name="Hannah Salisbury" userId="26a0f70d3d3ca81f" providerId="LiveId" clId="{07F5D9DF-0A00-4DE0-81AD-90F31A18B8C5}" dt="2026-08-07T16:28:33.725" v="558" actId="478"/>
          <ac:picMkLst>
            <pc:docMk/>
            <pc:sldMk cId="1645344750" sldId="2235"/>
            <ac:picMk id="11" creationId="{13C91866-C43F-6B3B-C4CB-ABC3B38CFE1B}"/>
          </ac:picMkLst>
        </pc:picChg>
        <pc:picChg chg="del">
          <ac:chgData name="Hannah Salisbury" userId="26a0f70d3d3ca81f" providerId="LiveId" clId="{07F5D9DF-0A00-4DE0-81AD-90F31A18B8C5}" dt="2026-08-07T16:28:02.424" v="554" actId="478"/>
          <ac:picMkLst>
            <pc:docMk/>
            <pc:sldMk cId="1645344750" sldId="2235"/>
            <ac:picMk id="13" creationId="{0D383275-E4BD-CDF3-C906-61B0285217E4}"/>
          </ac:picMkLst>
        </pc:picChg>
        <pc:picChg chg="add del">
          <ac:chgData name="Hannah Salisbury" userId="26a0f70d3d3ca81f" providerId="LiveId" clId="{07F5D9DF-0A00-4DE0-81AD-90F31A18B8C5}" dt="2026-08-07T16:33:11.288" v="634" actId="478"/>
          <ac:picMkLst>
            <pc:docMk/>
            <pc:sldMk cId="1645344750" sldId="2235"/>
            <ac:picMk id="16" creationId="{8FD4E742-BBE5-FA3F-312F-9E2B7D7B02B4}"/>
          </ac:picMkLst>
        </pc:picChg>
        <pc:picChg chg="add">
          <ac:chgData name="Hannah Salisbury" userId="26a0f70d3d3ca81f" providerId="LiveId" clId="{07F5D9DF-0A00-4DE0-81AD-90F31A18B8C5}" dt="2026-08-07T16:28:25.055" v="556" actId="22"/>
          <ac:picMkLst>
            <pc:docMk/>
            <pc:sldMk cId="1645344750" sldId="2235"/>
            <ac:picMk id="20" creationId="{66ADE7FD-AF45-C6F5-755D-AA467C0B2155}"/>
          </ac:picMkLst>
        </pc:picChg>
        <pc:picChg chg="add mod">
          <ac:chgData name="Hannah Salisbury" userId="26a0f70d3d3ca81f" providerId="LiveId" clId="{07F5D9DF-0A00-4DE0-81AD-90F31A18B8C5}" dt="2026-08-07T16:29:11.938" v="572" actId="1076"/>
          <ac:picMkLst>
            <pc:docMk/>
            <pc:sldMk cId="1645344750" sldId="2235"/>
            <ac:picMk id="23" creationId="{C3C1DEE8-E16D-27BC-F144-580FBBA4AECF}"/>
          </ac:picMkLst>
        </pc:picChg>
        <pc:picChg chg="add del">
          <ac:chgData name="Hannah Salisbury" userId="26a0f70d3d3ca81f" providerId="LiveId" clId="{07F5D9DF-0A00-4DE0-81AD-90F31A18B8C5}" dt="2026-08-07T16:28:31.585" v="557" actId="478"/>
          <ac:picMkLst>
            <pc:docMk/>
            <pc:sldMk cId="1645344750" sldId="2235"/>
            <ac:picMk id="33" creationId="{C581DE5E-524D-4F57-90FA-19277F28F1CC}"/>
          </ac:picMkLst>
        </pc:picChg>
        <pc:picChg chg="add mod">
          <ac:chgData name="Hannah Salisbury" userId="26a0f70d3d3ca81f" providerId="LiveId" clId="{07F5D9DF-0A00-4DE0-81AD-90F31A18B8C5}" dt="2026-08-07T16:33:15.843" v="636" actId="1076"/>
          <ac:picMkLst>
            <pc:docMk/>
            <pc:sldMk cId="1645344750" sldId="2235"/>
            <ac:picMk id="35" creationId="{4C91A2B0-5C12-6CF7-A4EA-60719F921B7A}"/>
          </ac:picMkLst>
        </pc:picChg>
      </pc:sldChg>
      <pc:sldChg chg="modSp mod">
        <pc:chgData name="Hannah Salisbury" userId="26a0f70d3d3ca81f" providerId="LiveId" clId="{07F5D9DF-0A00-4DE0-81AD-90F31A18B8C5}" dt="2026-08-07T16:22:25.023" v="547" actId="20577"/>
        <pc:sldMkLst>
          <pc:docMk/>
          <pc:sldMk cId="3888656786" sldId="2236"/>
        </pc:sldMkLst>
        <pc:spChg chg="mod">
          <ac:chgData name="Hannah Salisbury" userId="26a0f70d3d3ca81f" providerId="LiveId" clId="{07F5D9DF-0A00-4DE0-81AD-90F31A18B8C5}" dt="2026-08-07T16:22:25.023" v="547" actId="20577"/>
          <ac:spMkLst>
            <pc:docMk/>
            <pc:sldMk cId="3888656786" sldId="2236"/>
            <ac:spMk id="25" creationId="{8BFF1407-23CC-7106-C8B6-3857434842B5}"/>
          </ac:spMkLst>
        </pc:spChg>
      </pc:sldChg>
      <pc:sldChg chg="modSp mod ord">
        <pc:chgData name="Hannah Salisbury" userId="26a0f70d3d3ca81f" providerId="LiveId" clId="{07F5D9DF-0A00-4DE0-81AD-90F31A18B8C5}" dt="2026-08-07T16:18:59.338" v="463" actId="20577"/>
        <pc:sldMkLst>
          <pc:docMk/>
          <pc:sldMk cId="3350723104" sldId="2238"/>
        </pc:sldMkLst>
        <pc:spChg chg="mod">
          <ac:chgData name="Hannah Salisbury" userId="26a0f70d3d3ca81f" providerId="LiveId" clId="{07F5D9DF-0A00-4DE0-81AD-90F31A18B8C5}" dt="2026-07-28T17:32:32.409" v="298" actId="20577"/>
          <ac:spMkLst>
            <pc:docMk/>
            <pc:sldMk cId="3350723104" sldId="2238"/>
            <ac:spMk id="2" creationId="{DCFF630A-8F52-4D81-AA8D-24D292B51821}"/>
          </ac:spMkLst>
        </pc:spChg>
        <pc:spChg chg="mod">
          <ac:chgData name="Hannah Salisbury" userId="26a0f70d3d3ca81f" providerId="LiveId" clId="{07F5D9DF-0A00-4DE0-81AD-90F31A18B8C5}" dt="2026-08-07T16:18:59.338" v="463" actId="20577"/>
          <ac:spMkLst>
            <pc:docMk/>
            <pc:sldMk cId="3350723104" sldId="2238"/>
            <ac:spMk id="3" creationId="{001B1D8E-B7F3-7893-078F-9508A54A3798}"/>
          </ac:spMkLst>
        </pc:spChg>
      </pc:sldChg>
      <pc:sldChg chg="modSp mod">
        <pc:chgData name="Hannah Salisbury" userId="26a0f70d3d3ca81f" providerId="LiveId" clId="{07F5D9DF-0A00-4DE0-81AD-90F31A18B8C5}" dt="2026-08-07T17:18:32.507" v="2026" actId="20577"/>
        <pc:sldMkLst>
          <pc:docMk/>
          <pc:sldMk cId="90509807" sldId="2242"/>
        </pc:sldMkLst>
        <pc:spChg chg="mod">
          <ac:chgData name="Hannah Salisbury" userId="26a0f70d3d3ca81f" providerId="LiveId" clId="{07F5D9DF-0A00-4DE0-81AD-90F31A18B8C5}" dt="2026-08-07T17:18:32.507" v="2026" actId="20577"/>
          <ac:spMkLst>
            <pc:docMk/>
            <pc:sldMk cId="90509807" sldId="2242"/>
            <ac:spMk id="5" creationId="{C48684AA-0104-64F6-2569-6846C31B478E}"/>
          </ac:spMkLst>
        </pc:spChg>
      </pc:sldChg>
      <pc:sldChg chg="del">
        <pc:chgData name="Hannah Salisbury" userId="26a0f70d3d3ca81f" providerId="LiveId" clId="{07F5D9DF-0A00-4DE0-81AD-90F31A18B8C5}" dt="2026-08-07T16:39:41.083" v="786" actId="47"/>
        <pc:sldMkLst>
          <pc:docMk/>
          <pc:sldMk cId="3031687399" sldId="2244"/>
        </pc:sldMkLst>
      </pc:sldChg>
      <pc:sldChg chg="del">
        <pc:chgData name="Hannah Salisbury" userId="26a0f70d3d3ca81f" providerId="LiveId" clId="{07F5D9DF-0A00-4DE0-81AD-90F31A18B8C5}" dt="2026-08-07T17:15:24.165" v="1904" actId="47"/>
        <pc:sldMkLst>
          <pc:docMk/>
          <pc:sldMk cId="2759087533" sldId="2246"/>
        </pc:sldMkLst>
      </pc:sldChg>
      <pc:sldChg chg="modSp mod">
        <pc:chgData name="Hannah Salisbury" userId="26a0f70d3d3ca81f" providerId="LiveId" clId="{07F5D9DF-0A00-4DE0-81AD-90F31A18B8C5}" dt="2026-07-28T17:33:55.863" v="303" actId="20577"/>
        <pc:sldMkLst>
          <pc:docMk/>
          <pc:sldMk cId="3158422889" sldId="2252"/>
        </pc:sldMkLst>
        <pc:spChg chg="mod">
          <ac:chgData name="Hannah Salisbury" userId="26a0f70d3d3ca81f" providerId="LiveId" clId="{07F5D9DF-0A00-4DE0-81AD-90F31A18B8C5}" dt="2026-07-28T17:33:55.863" v="303" actId="20577"/>
          <ac:spMkLst>
            <pc:docMk/>
            <pc:sldMk cId="3158422889" sldId="2252"/>
            <ac:spMk id="5" creationId="{79F970C2-E955-D1CA-B348-FF532DDBA178}"/>
          </ac:spMkLst>
        </pc:spChg>
      </pc:sldChg>
      <pc:sldChg chg="add">
        <pc:chgData name="Hannah Salisbury" userId="26a0f70d3d3ca81f" providerId="LiveId" clId="{07F5D9DF-0A00-4DE0-81AD-90F31A18B8C5}" dt="2026-08-07T16:19:43.669" v="465" actId="2890"/>
        <pc:sldMkLst>
          <pc:docMk/>
          <pc:sldMk cId="1759432483" sldId="2253"/>
        </pc:sldMkLst>
      </pc:sldChg>
      <pc:sldChg chg="addSp delSp modSp add mod ord delAnim modNotesTx">
        <pc:chgData name="Hannah Salisbury" userId="26a0f70d3d3ca81f" providerId="LiveId" clId="{07F5D9DF-0A00-4DE0-81AD-90F31A18B8C5}" dt="2026-08-07T16:33:06.058" v="633" actId="20577"/>
        <pc:sldMkLst>
          <pc:docMk/>
          <pc:sldMk cId="2489306518" sldId="2254"/>
        </pc:sldMkLst>
        <pc:spChg chg="del">
          <ac:chgData name="Hannah Salisbury" userId="26a0f70d3d3ca81f" providerId="LiveId" clId="{07F5D9DF-0A00-4DE0-81AD-90F31A18B8C5}" dt="2026-08-07T16:20:01.872" v="473" actId="478"/>
          <ac:spMkLst>
            <pc:docMk/>
            <pc:sldMk cId="2489306518" sldId="2254"/>
            <ac:spMk id="8" creationId="{2FB96BD1-81DD-9CE0-AA2C-0C4C07793581}"/>
          </ac:spMkLst>
        </pc:spChg>
        <pc:spChg chg="del">
          <ac:chgData name="Hannah Salisbury" userId="26a0f70d3d3ca81f" providerId="LiveId" clId="{07F5D9DF-0A00-4DE0-81AD-90F31A18B8C5}" dt="2026-08-07T16:20:04.957" v="475" actId="478"/>
          <ac:spMkLst>
            <pc:docMk/>
            <pc:sldMk cId="2489306518" sldId="2254"/>
            <ac:spMk id="10" creationId="{C4F194C6-9B3B-0115-DA1E-D13942BB74D4}"/>
          </ac:spMkLst>
        </pc:spChg>
        <pc:spChg chg="del">
          <ac:chgData name="Hannah Salisbury" userId="26a0f70d3d3ca81f" providerId="LiveId" clId="{07F5D9DF-0A00-4DE0-81AD-90F31A18B8C5}" dt="2026-08-07T16:20:03.187" v="474" actId="478"/>
          <ac:spMkLst>
            <pc:docMk/>
            <pc:sldMk cId="2489306518" sldId="2254"/>
            <ac:spMk id="12" creationId="{D13A0D79-3C31-EFA1-2EFF-EC511A6BFD4A}"/>
          </ac:spMkLst>
        </pc:spChg>
        <pc:spChg chg="del">
          <ac:chgData name="Hannah Salisbury" userId="26a0f70d3d3ca81f" providerId="LiveId" clId="{07F5D9DF-0A00-4DE0-81AD-90F31A18B8C5}" dt="2026-08-07T16:20:06.807" v="476" actId="478"/>
          <ac:spMkLst>
            <pc:docMk/>
            <pc:sldMk cId="2489306518" sldId="2254"/>
            <ac:spMk id="14" creationId="{4BB8F2B1-E5A7-EB71-5240-2A1288775791}"/>
          </ac:spMkLst>
        </pc:spChg>
        <pc:spChg chg="mod">
          <ac:chgData name="Hannah Salisbury" userId="26a0f70d3d3ca81f" providerId="LiveId" clId="{07F5D9DF-0A00-4DE0-81AD-90F31A18B8C5}" dt="2026-08-07T16:21:50.339" v="524" actId="1038"/>
          <ac:spMkLst>
            <pc:docMk/>
            <pc:sldMk cId="2489306518" sldId="2254"/>
            <ac:spMk id="15" creationId="{D26173C7-6B36-3F1B-8D44-23DCC5F6A568}"/>
          </ac:spMkLst>
        </pc:spChg>
        <pc:spChg chg="add">
          <ac:chgData name="Hannah Salisbury" userId="26a0f70d3d3ca81f" providerId="LiveId" clId="{07F5D9DF-0A00-4DE0-81AD-90F31A18B8C5}" dt="2026-08-07T16:21:35.198" v="502" actId="22"/>
          <ac:spMkLst>
            <pc:docMk/>
            <pc:sldMk cId="2489306518" sldId="2254"/>
            <ac:spMk id="16" creationId="{A7EFF301-2593-A58D-3026-FCD6F102BC18}"/>
          </ac:spMkLst>
        </pc:spChg>
        <pc:spChg chg="mod">
          <ac:chgData name="Hannah Salisbury" userId="26a0f70d3d3ca81f" providerId="LiveId" clId="{07F5D9DF-0A00-4DE0-81AD-90F31A18B8C5}" dt="2026-08-07T16:21:50.339" v="524" actId="1038"/>
          <ac:spMkLst>
            <pc:docMk/>
            <pc:sldMk cId="2489306518" sldId="2254"/>
            <ac:spMk id="17" creationId="{98C94E22-206B-1B9A-DA30-E0AD54A1BC25}"/>
          </ac:spMkLst>
        </pc:spChg>
        <pc:spChg chg="mod">
          <ac:chgData name="Hannah Salisbury" userId="26a0f70d3d3ca81f" providerId="LiveId" clId="{07F5D9DF-0A00-4DE0-81AD-90F31A18B8C5}" dt="2026-08-07T16:21:50.339" v="524" actId="1038"/>
          <ac:spMkLst>
            <pc:docMk/>
            <pc:sldMk cId="2489306518" sldId="2254"/>
            <ac:spMk id="19" creationId="{35771ED7-3F2C-5B5D-EF58-A7ED7631E35B}"/>
          </ac:spMkLst>
        </pc:spChg>
        <pc:spChg chg="mod">
          <ac:chgData name="Hannah Salisbury" userId="26a0f70d3d3ca81f" providerId="LiveId" clId="{07F5D9DF-0A00-4DE0-81AD-90F31A18B8C5}" dt="2026-08-07T16:21:50.339" v="524" actId="1038"/>
          <ac:spMkLst>
            <pc:docMk/>
            <pc:sldMk cId="2489306518" sldId="2254"/>
            <ac:spMk id="21" creationId="{A41939BC-3DC6-91B3-FA3C-76A557817A67}"/>
          </ac:spMkLst>
        </pc:spChg>
        <pc:picChg chg="add">
          <ac:chgData name="Hannah Salisbury" userId="26a0f70d3d3ca81f" providerId="LiveId" clId="{07F5D9DF-0A00-4DE0-81AD-90F31A18B8C5}" dt="2026-08-07T16:21:35.198" v="502" actId="22"/>
          <ac:picMkLst>
            <pc:docMk/>
            <pc:sldMk cId="2489306518" sldId="2254"/>
            <ac:picMk id="4" creationId="{0E8D714C-4306-4771-5C05-1FF7C61134B1}"/>
          </ac:picMkLst>
        </pc:picChg>
        <pc:picChg chg="del">
          <ac:chgData name="Hannah Salisbury" userId="26a0f70d3d3ca81f" providerId="LiveId" clId="{07F5D9DF-0A00-4DE0-81AD-90F31A18B8C5}" dt="2026-08-07T16:21:36.652" v="503" actId="478"/>
          <ac:picMkLst>
            <pc:docMk/>
            <pc:sldMk cId="2489306518" sldId="2254"/>
            <ac:picMk id="5" creationId="{571C9490-93CC-FD69-0455-68A97A3D29D5}"/>
          </ac:picMkLst>
        </pc:picChg>
        <pc:picChg chg="del mod">
          <ac:chgData name="Hannah Salisbury" userId="26a0f70d3d3ca81f" providerId="LiveId" clId="{07F5D9DF-0A00-4DE0-81AD-90F31A18B8C5}" dt="2026-08-07T16:32:51.350" v="600" actId="478"/>
          <ac:picMkLst>
            <pc:docMk/>
            <pc:sldMk cId="2489306518" sldId="2254"/>
            <ac:picMk id="7" creationId="{24522B55-9B92-8786-29EA-34ACBB796A78}"/>
          </ac:picMkLst>
        </pc:picChg>
        <pc:picChg chg="mod">
          <ac:chgData name="Hannah Salisbury" userId="26a0f70d3d3ca81f" providerId="LiveId" clId="{07F5D9DF-0A00-4DE0-81AD-90F31A18B8C5}" dt="2026-08-07T16:21:50.339" v="524" actId="1038"/>
          <ac:picMkLst>
            <pc:docMk/>
            <pc:sldMk cId="2489306518" sldId="2254"/>
            <ac:picMk id="9" creationId="{5609D4F4-0148-C93D-2A6C-7B0BFD4A8F52}"/>
          </ac:picMkLst>
        </pc:picChg>
        <pc:picChg chg="mod">
          <ac:chgData name="Hannah Salisbury" userId="26a0f70d3d3ca81f" providerId="LiveId" clId="{07F5D9DF-0A00-4DE0-81AD-90F31A18B8C5}" dt="2026-08-07T16:21:50.339" v="524" actId="1038"/>
          <ac:picMkLst>
            <pc:docMk/>
            <pc:sldMk cId="2489306518" sldId="2254"/>
            <ac:picMk id="11" creationId="{484A0719-1A0E-72B0-054D-863577BECBCD}"/>
          </ac:picMkLst>
        </pc:picChg>
        <pc:picChg chg="del mod">
          <ac:chgData name="Hannah Salisbury" userId="26a0f70d3d3ca81f" providerId="LiveId" clId="{07F5D9DF-0A00-4DE0-81AD-90F31A18B8C5}" dt="2026-08-07T16:27:51.634" v="548" actId="478"/>
          <ac:picMkLst>
            <pc:docMk/>
            <pc:sldMk cId="2489306518" sldId="2254"/>
            <ac:picMk id="13" creationId="{A7F037AD-3FB4-9800-D84E-C68F70EB2AFE}"/>
          </ac:picMkLst>
        </pc:picChg>
        <pc:picChg chg="add">
          <ac:chgData name="Hannah Salisbury" userId="26a0f70d3d3ca81f" providerId="LiveId" clId="{07F5D9DF-0A00-4DE0-81AD-90F31A18B8C5}" dt="2026-08-07T16:21:35.198" v="502" actId="22"/>
          <ac:picMkLst>
            <pc:docMk/>
            <pc:sldMk cId="2489306518" sldId="2254"/>
            <ac:picMk id="20" creationId="{93E259F0-9FF5-CAC7-8F99-E73251184795}"/>
          </ac:picMkLst>
        </pc:picChg>
        <pc:picChg chg="add mod">
          <ac:chgData name="Hannah Salisbury" userId="26a0f70d3d3ca81f" providerId="LiveId" clId="{07F5D9DF-0A00-4DE0-81AD-90F31A18B8C5}" dt="2026-08-07T16:27:59.395" v="553" actId="14100"/>
          <ac:picMkLst>
            <pc:docMk/>
            <pc:sldMk cId="2489306518" sldId="2254"/>
            <ac:picMk id="23" creationId="{CE38658E-3BDC-64BF-82E6-94904AFE36D6}"/>
          </ac:picMkLst>
        </pc:picChg>
        <pc:picChg chg="add mod">
          <ac:chgData name="Hannah Salisbury" userId="26a0f70d3d3ca81f" providerId="LiveId" clId="{07F5D9DF-0A00-4DE0-81AD-90F31A18B8C5}" dt="2026-08-07T16:32:58.974" v="605" actId="14100"/>
          <ac:picMkLst>
            <pc:docMk/>
            <pc:sldMk cId="2489306518" sldId="2254"/>
            <ac:picMk id="25" creationId="{D96568A1-ED8D-3B4A-351C-2ED85FF6E49F}"/>
          </ac:picMkLst>
        </pc:picChg>
      </pc:sldChg>
      <pc:sldChg chg="modSp add del mod modAnim">
        <pc:chgData name="Hannah Salisbury" userId="26a0f70d3d3ca81f" providerId="LiveId" clId="{07F5D9DF-0A00-4DE0-81AD-90F31A18B8C5}" dt="2026-08-07T16:39:30.643" v="783" actId="47"/>
        <pc:sldMkLst>
          <pc:docMk/>
          <pc:sldMk cId="1259862922" sldId="2255"/>
        </pc:sldMkLst>
        <pc:spChg chg="mod">
          <ac:chgData name="Hannah Salisbury" userId="26a0f70d3d3ca81f" providerId="LiveId" clId="{07F5D9DF-0A00-4DE0-81AD-90F31A18B8C5}" dt="2026-08-07T16:38:40.602" v="777" actId="1076"/>
          <ac:spMkLst>
            <pc:docMk/>
            <pc:sldMk cId="1259862922" sldId="2255"/>
            <ac:spMk id="28" creationId="{66DE0245-E5C1-09AC-38C8-A19BA775F91C}"/>
          </ac:spMkLst>
        </pc:spChg>
        <pc:spChg chg="mod">
          <ac:chgData name="Hannah Salisbury" userId="26a0f70d3d3ca81f" providerId="LiveId" clId="{07F5D9DF-0A00-4DE0-81AD-90F31A18B8C5}" dt="2026-08-07T16:38:37.322" v="776" actId="1076"/>
          <ac:spMkLst>
            <pc:docMk/>
            <pc:sldMk cId="1259862922" sldId="2255"/>
            <ac:spMk id="30" creationId="{D2FFCAA4-5882-5C40-F4F8-451157F8A40F}"/>
          </ac:spMkLst>
        </pc:spChg>
        <pc:spChg chg="mod">
          <ac:chgData name="Hannah Salisbury" userId="26a0f70d3d3ca81f" providerId="LiveId" clId="{07F5D9DF-0A00-4DE0-81AD-90F31A18B8C5}" dt="2026-08-07T16:38:58.322" v="779" actId="1076"/>
          <ac:spMkLst>
            <pc:docMk/>
            <pc:sldMk cId="1259862922" sldId="2255"/>
            <ac:spMk id="36" creationId="{8B6743AD-EB6B-D2B7-1D7B-8AF4A5556311}"/>
          </ac:spMkLst>
        </pc:spChg>
        <pc:spChg chg="mod">
          <ac:chgData name="Hannah Salisbury" userId="26a0f70d3d3ca81f" providerId="LiveId" clId="{07F5D9DF-0A00-4DE0-81AD-90F31A18B8C5}" dt="2026-08-07T16:38:52.903" v="778" actId="1076"/>
          <ac:spMkLst>
            <pc:docMk/>
            <pc:sldMk cId="1259862922" sldId="2255"/>
            <ac:spMk id="38" creationId="{CA97ED88-69F9-72A3-D1C7-5EA79DB7EBEE}"/>
          </ac:spMkLst>
        </pc:spChg>
        <pc:spChg chg="mod">
          <ac:chgData name="Hannah Salisbury" userId="26a0f70d3d3ca81f" providerId="LiveId" clId="{07F5D9DF-0A00-4DE0-81AD-90F31A18B8C5}" dt="2026-08-07T16:39:02.673" v="780" actId="1076"/>
          <ac:spMkLst>
            <pc:docMk/>
            <pc:sldMk cId="1259862922" sldId="2255"/>
            <ac:spMk id="46" creationId="{898A8615-F6A2-D784-BBE0-762A4F8B976A}"/>
          </ac:spMkLst>
        </pc:spChg>
      </pc:sldChg>
      <pc:sldChg chg="addSp modSp new mod modAnim">
        <pc:chgData name="Hannah Salisbury" userId="26a0f70d3d3ca81f" providerId="LiveId" clId="{07F5D9DF-0A00-4DE0-81AD-90F31A18B8C5}" dt="2026-08-07T16:39:39.728" v="785" actId="22"/>
        <pc:sldMkLst>
          <pc:docMk/>
          <pc:sldMk cId="663491286" sldId="2256"/>
        </pc:sldMkLst>
        <pc:spChg chg="add mod">
          <ac:chgData name="Hannah Salisbury" userId="26a0f70d3d3ca81f" providerId="LiveId" clId="{07F5D9DF-0A00-4DE0-81AD-90F31A18B8C5}" dt="2026-08-07T16:39:35.133" v="784"/>
          <ac:spMkLst>
            <pc:docMk/>
            <pc:sldMk cId="663491286" sldId="2256"/>
            <ac:spMk id="5" creationId="{C0F225B0-002B-3E14-F413-6BA3C1B65BD2}"/>
          </ac:spMkLst>
        </pc:spChg>
        <pc:spChg chg="add">
          <ac:chgData name="Hannah Salisbury" userId="26a0f70d3d3ca81f" providerId="LiveId" clId="{07F5D9DF-0A00-4DE0-81AD-90F31A18B8C5}" dt="2026-08-07T16:39:39.728" v="785" actId="22"/>
          <ac:spMkLst>
            <pc:docMk/>
            <pc:sldMk cId="663491286" sldId="2256"/>
            <ac:spMk id="7" creationId="{166A4CB1-3173-BAE6-E698-4CA905C2E088}"/>
          </ac:spMkLst>
        </pc:spChg>
        <pc:picChg chg="add">
          <ac:chgData name="Hannah Salisbury" userId="26a0f70d3d3ca81f" providerId="LiveId" clId="{07F5D9DF-0A00-4DE0-81AD-90F31A18B8C5}" dt="2026-08-07T16:39:23.163" v="782" actId="22"/>
          <ac:picMkLst>
            <pc:docMk/>
            <pc:sldMk cId="663491286" sldId="2256"/>
            <ac:picMk id="3" creationId="{D2F08A1E-D8C1-CC32-2C74-9110F6B11C76}"/>
          </ac:picMkLst>
        </pc:picChg>
        <pc:cxnChg chg="add mod">
          <ac:chgData name="Hannah Salisbury" userId="26a0f70d3d3ca81f" providerId="LiveId" clId="{07F5D9DF-0A00-4DE0-81AD-90F31A18B8C5}" dt="2026-08-07T16:39:35.133" v="784"/>
          <ac:cxnSpMkLst>
            <pc:docMk/>
            <pc:sldMk cId="663491286" sldId="2256"/>
            <ac:cxnSpMk id="4" creationId="{C59F0D4F-7B57-1013-94B6-7673E2B838C9}"/>
          </ac:cxnSpMkLst>
        </pc:cxnChg>
      </pc:sldChg>
      <pc:sldChg chg="addSp delSp modSp add del mod">
        <pc:chgData name="Hannah Salisbury" userId="26a0f70d3d3ca81f" providerId="LiveId" clId="{07F5D9DF-0A00-4DE0-81AD-90F31A18B8C5}" dt="2026-08-07T17:15:23.325" v="1903" actId="47"/>
        <pc:sldMkLst>
          <pc:docMk/>
          <pc:sldMk cId="2091634486" sldId="2257"/>
        </pc:sldMkLst>
        <pc:spChg chg="add mod">
          <ac:chgData name="Hannah Salisbury" userId="26a0f70d3d3ca81f" providerId="LiveId" clId="{07F5D9DF-0A00-4DE0-81AD-90F31A18B8C5}" dt="2026-08-07T16:40:02.230" v="788"/>
          <ac:spMkLst>
            <pc:docMk/>
            <pc:sldMk cId="2091634486" sldId="2257"/>
            <ac:spMk id="3" creationId="{000AFF1D-8C5C-66DD-284D-E87F8445102E}"/>
          </ac:spMkLst>
        </pc:spChg>
        <pc:spChg chg="add mod">
          <ac:chgData name="Hannah Salisbury" userId="26a0f70d3d3ca81f" providerId="LiveId" clId="{07F5D9DF-0A00-4DE0-81AD-90F31A18B8C5}" dt="2026-08-07T16:40:02.230" v="788"/>
          <ac:spMkLst>
            <pc:docMk/>
            <pc:sldMk cId="2091634486" sldId="2257"/>
            <ac:spMk id="4" creationId="{9362805D-86D1-D3E7-A5B5-B6BD53A147F2}"/>
          </ac:spMkLst>
        </pc:spChg>
        <pc:spChg chg="add mod">
          <ac:chgData name="Hannah Salisbury" userId="26a0f70d3d3ca81f" providerId="LiveId" clId="{07F5D9DF-0A00-4DE0-81AD-90F31A18B8C5}" dt="2026-08-07T16:40:02.230" v="788"/>
          <ac:spMkLst>
            <pc:docMk/>
            <pc:sldMk cId="2091634486" sldId="2257"/>
            <ac:spMk id="5" creationId="{3CB46257-3F13-5780-8E61-CBCD2849EF69}"/>
          </ac:spMkLst>
        </pc:spChg>
        <pc:spChg chg="add mod">
          <ac:chgData name="Hannah Salisbury" userId="26a0f70d3d3ca81f" providerId="LiveId" clId="{07F5D9DF-0A00-4DE0-81AD-90F31A18B8C5}" dt="2026-08-07T17:05:26.963" v="1612" actId="255"/>
          <ac:spMkLst>
            <pc:docMk/>
            <pc:sldMk cId="2091634486" sldId="2257"/>
            <ac:spMk id="7" creationId="{43B4D4D8-732D-C118-F7B8-5BC8C4E2BE72}"/>
          </ac:spMkLst>
        </pc:spChg>
        <pc:spChg chg="add mod">
          <ac:chgData name="Hannah Salisbury" userId="26a0f70d3d3ca81f" providerId="LiveId" clId="{07F5D9DF-0A00-4DE0-81AD-90F31A18B8C5}" dt="2026-08-07T17:05:26.963" v="1612" actId="255"/>
          <ac:spMkLst>
            <pc:docMk/>
            <pc:sldMk cId="2091634486" sldId="2257"/>
            <ac:spMk id="8" creationId="{B8AAADE7-BBFF-0D19-F564-1EE680A6B559}"/>
          </ac:spMkLst>
        </pc:spChg>
        <pc:spChg chg="add mod">
          <ac:chgData name="Hannah Salisbury" userId="26a0f70d3d3ca81f" providerId="LiveId" clId="{07F5D9DF-0A00-4DE0-81AD-90F31A18B8C5}" dt="2026-08-07T17:06:17.152" v="1617" actId="1076"/>
          <ac:spMkLst>
            <pc:docMk/>
            <pc:sldMk cId="2091634486" sldId="2257"/>
            <ac:spMk id="19" creationId="{3398067D-E099-485D-D4F5-5C5D6A2E1B11}"/>
          </ac:spMkLst>
        </pc:spChg>
        <pc:spChg chg="add del mod">
          <ac:chgData name="Hannah Salisbury" userId="26a0f70d3d3ca81f" providerId="LiveId" clId="{07F5D9DF-0A00-4DE0-81AD-90F31A18B8C5}" dt="2026-08-07T16:42:51.118" v="844" actId="478"/>
          <ac:spMkLst>
            <pc:docMk/>
            <pc:sldMk cId="2091634486" sldId="2257"/>
            <ac:spMk id="23" creationId="{0E13FC94-0FD0-5F3C-B5E0-27A58286C890}"/>
          </ac:spMkLst>
        </pc:spChg>
        <pc:spChg chg="add mod">
          <ac:chgData name="Hannah Salisbury" userId="26a0f70d3d3ca81f" providerId="LiveId" clId="{07F5D9DF-0A00-4DE0-81AD-90F31A18B8C5}" dt="2026-08-07T17:05:47.598" v="1616" actId="1076"/>
          <ac:spMkLst>
            <pc:docMk/>
            <pc:sldMk cId="2091634486" sldId="2257"/>
            <ac:spMk id="27" creationId="{AE7D8B73-2771-8756-EE2F-60BD45E30E89}"/>
          </ac:spMkLst>
        </pc:spChg>
        <pc:spChg chg="add del mod">
          <ac:chgData name="Hannah Salisbury" userId="26a0f70d3d3ca81f" providerId="LiveId" clId="{07F5D9DF-0A00-4DE0-81AD-90F31A18B8C5}" dt="2026-08-07T16:42:59.617" v="856" actId="478"/>
          <ac:spMkLst>
            <pc:docMk/>
            <pc:sldMk cId="2091634486" sldId="2257"/>
            <ac:spMk id="31" creationId="{9BA2FE84-CBD0-FFF3-9BDC-91E78F37AA47}"/>
          </ac:spMkLst>
        </pc:spChg>
        <pc:spChg chg="add mod">
          <ac:chgData name="Hannah Salisbury" userId="26a0f70d3d3ca81f" providerId="LiveId" clId="{07F5D9DF-0A00-4DE0-81AD-90F31A18B8C5}" dt="2026-08-07T17:05:44.476" v="1615" actId="1076"/>
          <ac:spMkLst>
            <pc:docMk/>
            <pc:sldMk cId="2091634486" sldId="2257"/>
            <ac:spMk id="33" creationId="{414305F2-692F-A1DA-D418-499CEB7F93E1}"/>
          </ac:spMkLst>
        </pc:spChg>
        <pc:spChg chg="add mod">
          <ac:chgData name="Hannah Salisbury" userId="26a0f70d3d3ca81f" providerId="LiveId" clId="{07F5D9DF-0A00-4DE0-81AD-90F31A18B8C5}" dt="2026-08-07T17:05:00.806" v="1599" actId="1076"/>
          <ac:spMkLst>
            <pc:docMk/>
            <pc:sldMk cId="2091634486" sldId="2257"/>
            <ac:spMk id="37" creationId="{3518798E-49E0-7B1F-A246-15051BFA3429}"/>
          </ac:spMkLst>
        </pc:spChg>
        <pc:spChg chg="add mod">
          <ac:chgData name="Hannah Salisbury" userId="26a0f70d3d3ca81f" providerId="LiveId" clId="{07F5D9DF-0A00-4DE0-81AD-90F31A18B8C5}" dt="2026-08-07T17:05:40.983" v="1614" actId="1076"/>
          <ac:spMkLst>
            <pc:docMk/>
            <pc:sldMk cId="2091634486" sldId="2257"/>
            <ac:spMk id="41" creationId="{492A2DF8-3B0E-A1CB-74F0-52A9BB3C4898}"/>
          </ac:spMkLst>
        </pc:spChg>
        <pc:spChg chg="add mod">
          <ac:chgData name="Hannah Salisbury" userId="26a0f70d3d3ca81f" providerId="LiveId" clId="{07F5D9DF-0A00-4DE0-81AD-90F31A18B8C5}" dt="2026-08-07T17:05:26.963" v="1612" actId="255"/>
          <ac:spMkLst>
            <pc:docMk/>
            <pc:sldMk cId="2091634486" sldId="2257"/>
            <ac:spMk id="45" creationId="{D2712654-2835-5B91-E6BB-79382B1868EA}"/>
          </ac:spMkLst>
        </pc:spChg>
        <pc:spChg chg="add mod">
          <ac:chgData name="Hannah Salisbury" userId="26a0f70d3d3ca81f" providerId="LiveId" clId="{07F5D9DF-0A00-4DE0-81AD-90F31A18B8C5}" dt="2026-08-07T17:05:33.452" v="1613" actId="1076"/>
          <ac:spMkLst>
            <pc:docMk/>
            <pc:sldMk cId="2091634486" sldId="2257"/>
            <ac:spMk id="49" creationId="{E3254334-D457-D292-AC5C-7171BD470289}"/>
          </ac:spMkLst>
        </pc:spChg>
        <pc:spChg chg="add mod">
          <ac:chgData name="Hannah Salisbury" userId="26a0f70d3d3ca81f" providerId="LiveId" clId="{07F5D9DF-0A00-4DE0-81AD-90F31A18B8C5}" dt="2026-08-07T17:03:58.401" v="1584" actId="1076"/>
          <ac:spMkLst>
            <pc:docMk/>
            <pc:sldMk cId="2091634486" sldId="2257"/>
            <ac:spMk id="53" creationId="{91E4AA4A-AAB2-D834-1765-474BC0FF6C80}"/>
          </ac:spMkLst>
        </pc:spChg>
        <pc:spChg chg="add mod">
          <ac:chgData name="Hannah Salisbury" userId="26a0f70d3d3ca81f" providerId="LiveId" clId="{07F5D9DF-0A00-4DE0-81AD-90F31A18B8C5}" dt="2026-08-07T17:03:45.046" v="1579" actId="1076"/>
          <ac:spMkLst>
            <pc:docMk/>
            <pc:sldMk cId="2091634486" sldId="2257"/>
            <ac:spMk id="55" creationId="{269A7EAE-B70C-4A2B-78E4-4D7782C5796B}"/>
          </ac:spMkLst>
        </pc:spChg>
        <pc:spChg chg="add mod ord topLvl">
          <ac:chgData name="Hannah Salisbury" userId="26a0f70d3d3ca81f" providerId="LiveId" clId="{07F5D9DF-0A00-4DE0-81AD-90F31A18B8C5}" dt="2026-08-07T17:05:26.963" v="1612" actId="255"/>
          <ac:spMkLst>
            <pc:docMk/>
            <pc:sldMk cId="2091634486" sldId="2257"/>
            <ac:spMk id="57" creationId="{00F8A257-D6FC-426C-A063-947D2C2CF752}"/>
          </ac:spMkLst>
        </pc:spChg>
        <pc:spChg chg="add mod ord topLvl">
          <ac:chgData name="Hannah Salisbury" userId="26a0f70d3d3ca81f" providerId="LiveId" clId="{07F5D9DF-0A00-4DE0-81AD-90F31A18B8C5}" dt="2026-08-07T17:03:48.352" v="1580" actId="165"/>
          <ac:spMkLst>
            <pc:docMk/>
            <pc:sldMk cId="2091634486" sldId="2257"/>
            <ac:spMk id="59" creationId="{E87BCC2B-2C03-F959-0C5B-AFE874B901BD}"/>
          </ac:spMkLst>
        </pc:spChg>
        <pc:spChg chg="add del mod ord topLvl">
          <ac:chgData name="Hannah Salisbury" userId="26a0f70d3d3ca81f" providerId="LiveId" clId="{07F5D9DF-0A00-4DE0-81AD-90F31A18B8C5}" dt="2026-08-07T17:03:48.352" v="1580" actId="165"/>
          <ac:spMkLst>
            <pc:docMk/>
            <pc:sldMk cId="2091634486" sldId="2257"/>
            <ac:spMk id="61" creationId="{705AE4A8-A6BC-3761-CC5F-071283B36193}"/>
          </ac:spMkLst>
        </pc:spChg>
        <pc:spChg chg="add mod ord topLvl">
          <ac:chgData name="Hannah Salisbury" userId="26a0f70d3d3ca81f" providerId="LiveId" clId="{07F5D9DF-0A00-4DE0-81AD-90F31A18B8C5}" dt="2026-08-07T17:05:26.963" v="1612" actId="255"/>
          <ac:spMkLst>
            <pc:docMk/>
            <pc:sldMk cId="2091634486" sldId="2257"/>
            <ac:spMk id="63" creationId="{4662F52E-F2A6-D39E-7708-773EE82EF870}"/>
          </ac:spMkLst>
        </pc:spChg>
        <pc:spChg chg="add mod ord topLvl">
          <ac:chgData name="Hannah Salisbury" userId="26a0f70d3d3ca81f" providerId="LiveId" clId="{07F5D9DF-0A00-4DE0-81AD-90F31A18B8C5}" dt="2026-08-07T17:05:26.963" v="1612" actId="255"/>
          <ac:spMkLst>
            <pc:docMk/>
            <pc:sldMk cId="2091634486" sldId="2257"/>
            <ac:spMk id="65" creationId="{AD184A29-C07E-E12F-4E7D-10B36A42D05E}"/>
          </ac:spMkLst>
        </pc:spChg>
        <pc:spChg chg="add mod ord topLvl">
          <ac:chgData name="Hannah Salisbury" userId="26a0f70d3d3ca81f" providerId="LiveId" clId="{07F5D9DF-0A00-4DE0-81AD-90F31A18B8C5}" dt="2026-08-07T17:03:48.352" v="1580" actId="165"/>
          <ac:spMkLst>
            <pc:docMk/>
            <pc:sldMk cId="2091634486" sldId="2257"/>
            <ac:spMk id="67" creationId="{1FB0440A-12C0-B86F-363E-B844C0C02D4F}"/>
          </ac:spMkLst>
        </pc:spChg>
        <pc:spChg chg="add mod ord topLvl">
          <ac:chgData name="Hannah Salisbury" userId="26a0f70d3d3ca81f" providerId="LiveId" clId="{07F5D9DF-0A00-4DE0-81AD-90F31A18B8C5}" dt="2026-08-07T17:05:26.963" v="1612" actId="255"/>
          <ac:spMkLst>
            <pc:docMk/>
            <pc:sldMk cId="2091634486" sldId="2257"/>
            <ac:spMk id="69" creationId="{04EA943A-C561-FA3F-AC57-4EF19B939635}"/>
          </ac:spMkLst>
        </pc:spChg>
        <pc:spChg chg="add mod ord topLvl">
          <ac:chgData name="Hannah Salisbury" userId="26a0f70d3d3ca81f" providerId="LiveId" clId="{07F5D9DF-0A00-4DE0-81AD-90F31A18B8C5}" dt="2026-08-07T17:03:48.352" v="1580" actId="165"/>
          <ac:spMkLst>
            <pc:docMk/>
            <pc:sldMk cId="2091634486" sldId="2257"/>
            <ac:spMk id="71" creationId="{9B2AB1D4-604F-332C-0BFD-32B74086AEDE}"/>
          </ac:spMkLst>
        </pc:spChg>
        <pc:spChg chg="add mod ord topLvl">
          <ac:chgData name="Hannah Salisbury" userId="26a0f70d3d3ca81f" providerId="LiveId" clId="{07F5D9DF-0A00-4DE0-81AD-90F31A18B8C5}" dt="2026-08-07T17:05:26.963" v="1612" actId="255"/>
          <ac:spMkLst>
            <pc:docMk/>
            <pc:sldMk cId="2091634486" sldId="2257"/>
            <ac:spMk id="73" creationId="{2B31C251-236B-FC37-D67A-84512C66319F}"/>
          </ac:spMkLst>
        </pc:spChg>
        <pc:grpChg chg="add mod">
          <ac:chgData name="Hannah Salisbury" userId="26a0f70d3d3ca81f" providerId="LiveId" clId="{07F5D9DF-0A00-4DE0-81AD-90F31A18B8C5}" dt="2026-08-07T17:03:17.956" v="1573" actId="12789"/>
          <ac:grpSpMkLst>
            <pc:docMk/>
            <pc:sldMk cId="2091634486" sldId="2257"/>
            <ac:grpSpMk id="9" creationId="{F092128B-1A9E-7908-615D-57F9F69B0643}"/>
          </ac:grpSpMkLst>
        </pc:grpChg>
        <pc:grpChg chg="add mod">
          <ac:chgData name="Hannah Salisbury" userId="26a0f70d3d3ca81f" providerId="LiveId" clId="{07F5D9DF-0A00-4DE0-81AD-90F31A18B8C5}" dt="2026-08-07T17:02:33.800" v="1568" actId="1076"/>
          <ac:grpSpMkLst>
            <pc:docMk/>
            <pc:sldMk cId="2091634486" sldId="2257"/>
            <ac:grpSpMk id="11" creationId="{E5D2C593-C9B7-D7ED-6FE4-208D55681E64}"/>
          </ac:grpSpMkLst>
        </pc:grpChg>
        <pc:grpChg chg="add del mod">
          <ac:chgData name="Hannah Salisbury" userId="26a0f70d3d3ca81f" providerId="LiveId" clId="{07F5D9DF-0A00-4DE0-81AD-90F31A18B8C5}" dt="2026-08-07T16:59:32.209" v="1519" actId="165"/>
          <ac:grpSpMkLst>
            <pc:docMk/>
            <pc:sldMk cId="2091634486" sldId="2257"/>
            <ac:grpSpMk id="13" creationId="{8BA62B19-1127-CFC5-5C97-2FD2D5B42464}"/>
          </ac:grpSpMkLst>
        </pc:grpChg>
        <pc:grpChg chg="add mod">
          <ac:chgData name="Hannah Salisbury" userId="26a0f70d3d3ca81f" providerId="LiveId" clId="{07F5D9DF-0A00-4DE0-81AD-90F31A18B8C5}" dt="2026-08-07T17:02:45.083" v="1569" actId="1076"/>
          <ac:grpSpMkLst>
            <pc:docMk/>
            <pc:sldMk cId="2091634486" sldId="2257"/>
            <ac:grpSpMk id="15" creationId="{50E3EF46-26AB-25C7-AFD6-2CCC0B5F7833}"/>
          </ac:grpSpMkLst>
        </pc:grpChg>
        <pc:grpChg chg="add del mod">
          <ac:chgData name="Hannah Salisbury" userId="26a0f70d3d3ca81f" providerId="LiveId" clId="{07F5D9DF-0A00-4DE0-81AD-90F31A18B8C5}" dt="2026-08-07T17:01:37.365" v="1536" actId="165"/>
          <ac:grpSpMkLst>
            <pc:docMk/>
            <pc:sldMk cId="2091634486" sldId="2257"/>
            <ac:grpSpMk id="17" creationId="{11F951C5-911D-FB16-BB42-8025B7B4CC51}"/>
          </ac:grpSpMkLst>
        </pc:grpChg>
        <pc:grpChg chg="add del mod">
          <ac:chgData name="Hannah Salisbury" userId="26a0f70d3d3ca81f" providerId="LiveId" clId="{07F5D9DF-0A00-4DE0-81AD-90F31A18B8C5}" dt="2026-08-07T17:03:48.352" v="1580" actId="165"/>
          <ac:grpSpMkLst>
            <pc:docMk/>
            <pc:sldMk cId="2091634486" sldId="2257"/>
            <ac:grpSpMk id="74" creationId="{9F297E84-2D1B-CA2C-610D-A7A1DF50184B}"/>
          </ac:grpSpMkLst>
        </pc:grpChg>
        <pc:grpChg chg="add mod">
          <ac:chgData name="Hannah Salisbury" userId="26a0f70d3d3ca81f" providerId="LiveId" clId="{07F5D9DF-0A00-4DE0-81AD-90F31A18B8C5}" dt="2026-08-07T17:03:17.956" v="1573" actId="12789"/>
          <ac:grpSpMkLst>
            <pc:docMk/>
            <pc:sldMk cId="2091634486" sldId="2257"/>
            <ac:grpSpMk id="75" creationId="{EEC53610-C4B2-C401-4A35-E344BC4B9674}"/>
          </ac:grpSpMkLst>
        </pc:grpChg>
        <pc:grpChg chg="add mod">
          <ac:chgData name="Hannah Salisbury" userId="26a0f70d3d3ca81f" providerId="LiveId" clId="{07F5D9DF-0A00-4DE0-81AD-90F31A18B8C5}" dt="2026-08-07T17:03:17.956" v="1573" actId="12789"/>
          <ac:grpSpMkLst>
            <pc:docMk/>
            <pc:sldMk cId="2091634486" sldId="2257"/>
            <ac:grpSpMk id="76" creationId="{C80BEA23-5556-6DC7-D31C-D24EF30D86FD}"/>
          </ac:grpSpMkLst>
        </pc:grpChg>
        <pc:graphicFrameChg chg="del mod modGraphic">
          <ac:chgData name="Hannah Salisbury" userId="26a0f70d3d3ca81f" providerId="LiveId" clId="{07F5D9DF-0A00-4DE0-81AD-90F31A18B8C5}" dt="2026-08-07T16:45:12.254" v="1001" actId="21"/>
          <ac:graphicFrameMkLst>
            <pc:docMk/>
            <pc:sldMk cId="2091634486" sldId="2257"/>
            <ac:graphicFrameMk id="6" creationId="{2774973E-7442-E9F6-9966-464A8DA76B04}"/>
          </ac:graphicFrameMkLst>
        </pc:graphicFrameChg>
        <pc:picChg chg="mod">
          <ac:chgData name="Hannah Salisbury" userId="26a0f70d3d3ca81f" providerId="LiveId" clId="{07F5D9DF-0A00-4DE0-81AD-90F31A18B8C5}" dt="2026-08-07T16:40:29.609" v="793" actId="164"/>
          <ac:picMkLst>
            <pc:docMk/>
            <pc:sldMk cId="2091634486" sldId="2257"/>
            <ac:picMk id="10" creationId="{67A1514B-FCF1-7A75-3B17-B10B082F73D3}"/>
          </ac:picMkLst>
        </pc:picChg>
        <pc:picChg chg="mod">
          <ac:chgData name="Hannah Salisbury" userId="26a0f70d3d3ca81f" providerId="LiveId" clId="{07F5D9DF-0A00-4DE0-81AD-90F31A18B8C5}" dt="2026-08-07T16:40:37.244" v="795" actId="164"/>
          <ac:picMkLst>
            <pc:docMk/>
            <pc:sldMk cId="2091634486" sldId="2257"/>
            <ac:picMk id="12" creationId="{7405AD48-1A73-3BA4-F181-D446928F94B6}"/>
          </ac:picMkLst>
        </pc:picChg>
        <pc:picChg chg="mod">
          <ac:chgData name="Hannah Salisbury" userId="26a0f70d3d3ca81f" providerId="LiveId" clId="{07F5D9DF-0A00-4DE0-81AD-90F31A18B8C5}" dt="2026-08-07T16:41:04.938" v="800" actId="164"/>
          <ac:picMkLst>
            <pc:docMk/>
            <pc:sldMk cId="2091634486" sldId="2257"/>
            <ac:picMk id="14" creationId="{9CAC3F5E-4CD5-4020-C679-126313AB3A8F}"/>
          </ac:picMkLst>
        </pc:picChg>
        <pc:picChg chg="mod topLvl">
          <ac:chgData name="Hannah Salisbury" userId="26a0f70d3d3ca81f" providerId="LiveId" clId="{07F5D9DF-0A00-4DE0-81AD-90F31A18B8C5}" dt="2026-08-07T17:02:04.487" v="1564" actId="164"/>
          <ac:picMkLst>
            <pc:docMk/>
            <pc:sldMk cId="2091634486" sldId="2257"/>
            <ac:picMk id="16" creationId="{DDF857B6-EAB1-2E44-DE21-50C6D6869D5C}"/>
          </ac:picMkLst>
        </pc:picChg>
        <pc:picChg chg="mod topLvl">
          <ac:chgData name="Hannah Salisbury" userId="26a0f70d3d3ca81f" providerId="LiveId" clId="{07F5D9DF-0A00-4DE0-81AD-90F31A18B8C5}" dt="2026-08-07T17:00:06.183" v="1525" actId="164"/>
          <ac:picMkLst>
            <pc:docMk/>
            <pc:sldMk cId="2091634486" sldId="2257"/>
            <ac:picMk id="20" creationId="{DB470EC9-5D92-3CE8-BCF3-A206BFA5A00D}"/>
          </ac:picMkLst>
        </pc:picChg>
        <pc:picChg chg="mod">
          <ac:chgData name="Hannah Salisbury" userId="26a0f70d3d3ca81f" providerId="LiveId" clId="{07F5D9DF-0A00-4DE0-81AD-90F31A18B8C5}" dt="2026-08-07T17:03:17.956" v="1573" actId="12789"/>
          <ac:picMkLst>
            <pc:docMk/>
            <pc:sldMk cId="2091634486" sldId="2257"/>
            <ac:picMk id="22" creationId="{95B3AAA9-73C0-51F5-24B4-5B57337CF4C3}"/>
          </ac:picMkLst>
        </pc:picChg>
        <pc:picChg chg="mod">
          <ac:chgData name="Hannah Salisbury" userId="26a0f70d3d3ca81f" providerId="LiveId" clId="{07F5D9DF-0A00-4DE0-81AD-90F31A18B8C5}" dt="2026-08-07T17:03:17.956" v="1573" actId="12789"/>
          <ac:picMkLst>
            <pc:docMk/>
            <pc:sldMk cId="2091634486" sldId="2257"/>
            <ac:picMk id="24" creationId="{0A96D334-47A7-1F99-A98E-D1F9D1F58734}"/>
          </ac:picMkLst>
        </pc:picChg>
        <pc:picChg chg="mod">
          <ac:chgData name="Hannah Salisbury" userId="26a0f70d3d3ca81f" providerId="LiveId" clId="{07F5D9DF-0A00-4DE0-81AD-90F31A18B8C5}" dt="2026-08-07T16:40:29.609" v="793" actId="164"/>
          <ac:picMkLst>
            <pc:docMk/>
            <pc:sldMk cId="2091634486" sldId="2257"/>
            <ac:picMk id="26" creationId="{F1CE5B86-3B0C-7923-2790-80FE8CEF7E57}"/>
          </ac:picMkLst>
        </pc:picChg>
        <pc:picChg chg="mod">
          <ac:chgData name="Hannah Salisbury" userId="26a0f70d3d3ca81f" providerId="LiveId" clId="{07F5D9DF-0A00-4DE0-81AD-90F31A18B8C5}" dt="2026-08-07T17:02:55.286" v="1570" actId="1076"/>
          <ac:picMkLst>
            <pc:docMk/>
            <pc:sldMk cId="2091634486" sldId="2257"/>
            <ac:picMk id="28" creationId="{7524E680-934B-4E5D-169E-64A62D119BEF}"/>
          </ac:picMkLst>
        </pc:picChg>
        <pc:picChg chg="mod">
          <ac:chgData name="Hannah Salisbury" userId="26a0f70d3d3ca81f" providerId="LiveId" clId="{07F5D9DF-0A00-4DE0-81AD-90F31A18B8C5}" dt="2026-08-07T16:40:37.244" v="795" actId="164"/>
          <ac:picMkLst>
            <pc:docMk/>
            <pc:sldMk cId="2091634486" sldId="2257"/>
            <ac:picMk id="30" creationId="{A890E7A9-7955-D59A-0CBE-A65BFDB955E3}"/>
          </ac:picMkLst>
        </pc:picChg>
        <pc:picChg chg="mod">
          <ac:chgData name="Hannah Salisbury" userId="26a0f70d3d3ca81f" providerId="LiveId" clId="{07F5D9DF-0A00-4DE0-81AD-90F31A18B8C5}" dt="2026-08-07T16:41:04.938" v="800" actId="164"/>
          <ac:picMkLst>
            <pc:docMk/>
            <pc:sldMk cId="2091634486" sldId="2257"/>
            <ac:picMk id="34" creationId="{C8594B16-8629-F157-8B59-CD75F55B5EA7}"/>
          </ac:picMkLst>
        </pc:picChg>
        <pc:picChg chg="mod topLvl">
          <ac:chgData name="Hannah Salisbury" userId="26a0f70d3d3ca81f" providerId="LiveId" clId="{07F5D9DF-0A00-4DE0-81AD-90F31A18B8C5}" dt="2026-08-07T17:02:04.487" v="1564" actId="164"/>
          <ac:picMkLst>
            <pc:docMk/>
            <pc:sldMk cId="2091634486" sldId="2257"/>
            <ac:picMk id="36" creationId="{F2645D9A-23F9-B9C1-AD87-10BEC1BBB9DC}"/>
          </ac:picMkLst>
        </pc:picChg>
        <pc:picChg chg="mod topLvl">
          <ac:chgData name="Hannah Salisbury" userId="26a0f70d3d3ca81f" providerId="LiveId" clId="{07F5D9DF-0A00-4DE0-81AD-90F31A18B8C5}" dt="2026-08-07T17:02:04.487" v="1564" actId="164"/>
          <ac:picMkLst>
            <pc:docMk/>
            <pc:sldMk cId="2091634486" sldId="2257"/>
            <ac:picMk id="38" creationId="{E337B709-AD61-30C5-8A23-B76539EE8396}"/>
          </ac:picMkLst>
        </pc:picChg>
        <pc:picChg chg="mod topLvl">
          <ac:chgData name="Hannah Salisbury" userId="26a0f70d3d3ca81f" providerId="LiveId" clId="{07F5D9DF-0A00-4DE0-81AD-90F31A18B8C5}" dt="2026-08-07T17:02:04.487" v="1564" actId="164"/>
          <ac:picMkLst>
            <pc:docMk/>
            <pc:sldMk cId="2091634486" sldId="2257"/>
            <ac:picMk id="40" creationId="{A8E21C23-B21C-13A2-431A-42225D12076A}"/>
          </ac:picMkLst>
        </pc:picChg>
        <pc:picChg chg="mod">
          <ac:chgData name="Hannah Salisbury" userId="26a0f70d3d3ca81f" providerId="LiveId" clId="{07F5D9DF-0A00-4DE0-81AD-90F31A18B8C5}" dt="2026-08-07T17:03:17.956" v="1573" actId="12789"/>
          <ac:picMkLst>
            <pc:docMk/>
            <pc:sldMk cId="2091634486" sldId="2257"/>
            <ac:picMk id="42" creationId="{213DD196-C069-FE45-C285-28C8D4D3DD7B}"/>
          </ac:picMkLst>
        </pc:picChg>
        <pc:picChg chg="mod topLvl">
          <ac:chgData name="Hannah Salisbury" userId="26a0f70d3d3ca81f" providerId="LiveId" clId="{07F5D9DF-0A00-4DE0-81AD-90F31A18B8C5}" dt="2026-08-07T17:00:06.183" v="1525" actId="164"/>
          <ac:picMkLst>
            <pc:docMk/>
            <pc:sldMk cId="2091634486" sldId="2257"/>
            <ac:picMk id="44" creationId="{2CC562B9-E8BC-269E-9BD3-2A47FBEF9279}"/>
          </ac:picMkLst>
        </pc:picChg>
        <pc:picChg chg="mod topLvl">
          <ac:chgData name="Hannah Salisbury" userId="26a0f70d3d3ca81f" providerId="LiveId" clId="{07F5D9DF-0A00-4DE0-81AD-90F31A18B8C5}" dt="2026-08-07T17:00:06.183" v="1525" actId="164"/>
          <ac:picMkLst>
            <pc:docMk/>
            <pc:sldMk cId="2091634486" sldId="2257"/>
            <ac:picMk id="46" creationId="{D2A88955-5D7A-1F4A-6CD3-27B9F020E519}"/>
          </ac:picMkLst>
        </pc:picChg>
        <pc:picChg chg="mod topLvl">
          <ac:chgData name="Hannah Salisbury" userId="26a0f70d3d3ca81f" providerId="LiveId" clId="{07F5D9DF-0A00-4DE0-81AD-90F31A18B8C5}" dt="2026-08-07T17:00:06.183" v="1525" actId="164"/>
          <ac:picMkLst>
            <pc:docMk/>
            <pc:sldMk cId="2091634486" sldId="2257"/>
            <ac:picMk id="48" creationId="{91BFB12C-1495-9153-5BFE-41DECAD50216}"/>
          </ac:picMkLst>
        </pc:picChg>
        <pc:picChg chg="mod topLvl">
          <ac:chgData name="Hannah Salisbury" userId="26a0f70d3d3ca81f" providerId="LiveId" clId="{07F5D9DF-0A00-4DE0-81AD-90F31A18B8C5}" dt="2026-08-07T17:00:06.183" v="1525" actId="164"/>
          <ac:picMkLst>
            <pc:docMk/>
            <pc:sldMk cId="2091634486" sldId="2257"/>
            <ac:picMk id="50" creationId="{BE4A0E3C-9E58-5759-DD43-174275B61F26}"/>
          </ac:picMkLst>
        </pc:picChg>
        <pc:picChg chg="mod topLvl">
          <ac:chgData name="Hannah Salisbury" userId="26a0f70d3d3ca81f" providerId="LiveId" clId="{07F5D9DF-0A00-4DE0-81AD-90F31A18B8C5}" dt="2026-08-07T17:00:06.183" v="1525" actId="164"/>
          <ac:picMkLst>
            <pc:docMk/>
            <pc:sldMk cId="2091634486" sldId="2257"/>
            <ac:picMk id="52" creationId="{185E7EC2-1A56-E9DB-1F6A-B6375D31D9E4}"/>
          </ac:picMkLst>
        </pc:picChg>
        <pc:picChg chg="mod topLvl">
          <ac:chgData name="Hannah Salisbury" userId="26a0f70d3d3ca81f" providerId="LiveId" clId="{07F5D9DF-0A00-4DE0-81AD-90F31A18B8C5}" dt="2026-08-07T17:00:06.183" v="1525" actId="164"/>
          <ac:picMkLst>
            <pc:docMk/>
            <pc:sldMk cId="2091634486" sldId="2257"/>
            <ac:picMk id="56" creationId="{86D145F2-5B9B-42FE-0C2A-7B73DE815D1E}"/>
          </ac:picMkLst>
        </pc:picChg>
        <pc:cxnChg chg="add mod">
          <ac:chgData name="Hannah Salisbury" userId="26a0f70d3d3ca81f" providerId="LiveId" clId="{07F5D9DF-0A00-4DE0-81AD-90F31A18B8C5}" dt="2026-08-07T16:40:02.230" v="788"/>
          <ac:cxnSpMkLst>
            <pc:docMk/>
            <pc:sldMk cId="2091634486" sldId="2257"/>
            <ac:cxnSpMk id="2" creationId="{012829BF-CB23-9813-95F2-44726A870CA0}"/>
          </ac:cxnSpMkLst>
        </pc:cxnChg>
        <pc:cxnChg chg="add mod">
          <ac:chgData name="Hannah Salisbury" userId="26a0f70d3d3ca81f" providerId="LiveId" clId="{07F5D9DF-0A00-4DE0-81AD-90F31A18B8C5}" dt="2026-08-07T17:13:18.278" v="1845" actId="14100"/>
          <ac:cxnSpMkLst>
            <pc:docMk/>
            <pc:sldMk cId="2091634486" sldId="2257"/>
            <ac:cxnSpMk id="6" creationId="{65E3213F-766B-12E2-58D8-2FC4C61D7480}"/>
          </ac:cxnSpMkLst>
        </pc:cxnChg>
        <pc:cxnChg chg="add mod">
          <ac:chgData name="Hannah Salisbury" userId="26a0f70d3d3ca81f" providerId="LiveId" clId="{07F5D9DF-0A00-4DE0-81AD-90F31A18B8C5}" dt="2026-08-07T17:13:22.887" v="1847" actId="1076"/>
          <ac:cxnSpMkLst>
            <pc:docMk/>
            <pc:sldMk cId="2091634486" sldId="2257"/>
            <ac:cxnSpMk id="17" creationId="{5310C704-96B8-A402-72C3-700DD7DD4ED5}"/>
          </ac:cxnSpMkLst>
        </pc:cxnChg>
        <pc:cxnChg chg="add mod">
          <ac:chgData name="Hannah Salisbury" userId="26a0f70d3d3ca81f" providerId="LiveId" clId="{07F5D9DF-0A00-4DE0-81AD-90F31A18B8C5}" dt="2026-08-07T17:13:28.959" v="1849" actId="1076"/>
          <ac:cxnSpMkLst>
            <pc:docMk/>
            <pc:sldMk cId="2091634486" sldId="2257"/>
            <ac:cxnSpMk id="18" creationId="{34D8F3A8-1014-A303-4E90-DBB2B5F5EF4C}"/>
          </ac:cxnSpMkLst>
        </pc:cxnChg>
      </pc:sldChg>
      <pc:sldChg chg="addSp delSp modSp add del mod">
        <pc:chgData name="Hannah Salisbury" userId="26a0f70d3d3ca81f" providerId="LiveId" clId="{07F5D9DF-0A00-4DE0-81AD-90F31A18B8C5}" dt="2026-08-07T17:18:19.503" v="1979" actId="47"/>
        <pc:sldMkLst>
          <pc:docMk/>
          <pc:sldMk cId="4220481834" sldId="2258"/>
        </pc:sldMkLst>
        <pc:spChg chg="add del mod">
          <ac:chgData name="Hannah Salisbury" userId="26a0f70d3d3ca81f" providerId="LiveId" clId="{07F5D9DF-0A00-4DE0-81AD-90F31A18B8C5}" dt="2026-08-07T17:09:32.789" v="1685" actId="207"/>
          <ac:spMkLst>
            <pc:docMk/>
            <pc:sldMk cId="4220481834" sldId="2258"/>
            <ac:spMk id="13" creationId="{1BA42373-190E-7F6A-11D9-66E690FE647D}"/>
          </ac:spMkLst>
        </pc:spChg>
        <pc:spChg chg="add del mod">
          <ac:chgData name="Hannah Salisbury" userId="26a0f70d3d3ca81f" providerId="LiveId" clId="{07F5D9DF-0A00-4DE0-81AD-90F31A18B8C5}" dt="2026-08-07T17:10:00.355" v="1699" actId="1076"/>
          <ac:spMkLst>
            <pc:docMk/>
            <pc:sldMk cId="4220481834" sldId="2258"/>
            <ac:spMk id="18" creationId="{84A120AE-46B0-C178-E651-B7FFBEB05E14}"/>
          </ac:spMkLst>
        </pc:spChg>
        <pc:spChg chg="mod">
          <ac:chgData name="Hannah Salisbury" userId="26a0f70d3d3ca81f" providerId="LiveId" clId="{07F5D9DF-0A00-4DE0-81AD-90F31A18B8C5}" dt="2026-08-07T17:15:14.072" v="1902" actId="1076"/>
          <ac:spMkLst>
            <pc:docMk/>
            <pc:sldMk cId="4220481834" sldId="2258"/>
            <ac:spMk id="19" creationId="{94297A9F-D931-7697-49B4-5E1C9CB73C9F}"/>
          </ac:spMkLst>
        </pc:spChg>
        <pc:spChg chg="add mod">
          <ac:chgData name="Hannah Salisbury" userId="26a0f70d3d3ca81f" providerId="LiveId" clId="{07F5D9DF-0A00-4DE0-81AD-90F31A18B8C5}" dt="2026-08-07T17:12:37.555" v="1835" actId="1037"/>
          <ac:spMkLst>
            <pc:docMk/>
            <pc:sldMk cId="4220481834" sldId="2258"/>
            <ac:spMk id="23" creationId="{019B59DE-F42D-B98B-3A5B-84E151C76F32}"/>
          </ac:spMkLst>
        </pc:spChg>
        <pc:spChg chg="mod">
          <ac:chgData name="Hannah Salisbury" userId="26a0f70d3d3ca81f" providerId="LiveId" clId="{07F5D9DF-0A00-4DE0-81AD-90F31A18B8C5}" dt="2026-08-07T17:14:07.825" v="1878" actId="20577"/>
          <ac:spMkLst>
            <pc:docMk/>
            <pc:sldMk cId="4220481834" sldId="2258"/>
            <ac:spMk id="27" creationId="{2DB67D19-9D02-D935-540E-4909160CA6B8}"/>
          </ac:spMkLst>
        </pc:spChg>
        <pc:spChg chg="add mod">
          <ac:chgData name="Hannah Salisbury" userId="26a0f70d3d3ca81f" providerId="LiveId" clId="{07F5D9DF-0A00-4DE0-81AD-90F31A18B8C5}" dt="2026-08-07T17:12:37.555" v="1835" actId="1037"/>
          <ac:spMkLst>
            <pc:docMk/>
            <pc:sldMk cId="4220481834" sldId="2258"/>
            <ac:spMk id="29" creationId="{D313FA10-E017-4E06-20C0-FBB165404388}"/>
          </ac:spMkLst>
        </pc:spChg>
        <pc:spChg chg="add mod">
          <ac:chgData name="Hannah Salisbury" userId="26a0f70d3d3ca81f" providerId="LiveId" clId="{07F5D9DF-0A00-4DE0-81AD-90F31A18B8C5}" dt="2026-08-07T17:12:37.555" v="1835" actId="1037"/>
          <ac:spMkLst>
            <pc:docMk/>
            <pc:sldMk cId="4220481834" sldId="2258"/>
            <ac:spMk id="32" creationId="{853850D9-E441-8DC3-E735-856A5460E919}"/>
          </ac:spMkLst>
        </pc:spChg>
        <pc:spChg chg="mod">
          <ac:chgData name="Hannah Salisbury" userId="26a0f70d3d3ca81f" providerId="LiveId" clId="{07F5D9DF-0A00-4DE0-81AD-90F31A18B8C5}" dt="2026-08-07T17:12:28.945" v="1815" actId="1076"/>
          <ac:spMkLst>
            <pc:docMk/>
            <pc:sldMk cId="4220481834" sldId="2258"/>
            <ac:spMk id="33" creationId="{1E172BA8-AB28-8E38-2884-D2B319FE39E6}"/>
          </ac:spMkLst>
        </pc:spChg>
        <pc:spChg chg="mod">
          <ac:chgData name="Hannah Salisbury" userId="26a0f70d3d3ca81f" providerId="LiveId" clId="{07F5D9DF-0A00-4DE0-81AD-90F31A18B8C5}" dt="2026-08-07T17:14:04.740" v="1877" actId="1038"/>
          <ac:spMkLst>
            <pc:docMk/>
            <pc:sldMk cId="4220481834" sldId="2258"/>
            <ac:spMk id="37" creationId="{C50CE47F-9D30-4E33-28FF-EDE2798E1901}"/>
          </ac:spMkLst>
        </pc:spChg>
        <pc:spChg chg="add mod">
          <ac:chgData name="Hannah Salisbury" userId="26a0f70d3d3ca81f" providerId="LiveId" clId="{07F5D9DF-0A00-4DE0-81AD-90F31A18B8C5}" dt="2026-08-07T17:12:37.555" v="1835" actId="1037"/>
          <ac:spMkLst>
            <pc:docMk/>
            <pc:sldMk cId="4220481834" sldId="2258"/>
            <ac:spMk id="39" creationId="{DF2D0383-96AA-931C-1270-3C75C76C3AD7}"/>
          </ac:spMkLst>
        </pc:spChg>
        <pc:spChg chg="mod">
          <ac:chgData name="Hannah Salisbury" userId="26a0f70d3d3ca81f" providerId="LiveId" clId="{07F5D9DF-0A00-4DE0-81AD-90F31A18B8C5}" dt="2026-08-07T17:12:28.945" v="1815" actId="1076"/>
          <ac:spMkLst>
            <pc:docMk/>
            <pc:sldMk cId="4220481834" sldId="2258"/>
            <ac:spMk id="41" creationId="{CAAFBAE7-28D9-F93F-ECE6-43825D93563E}"/>
          </ac:spMkLst>
        </pc:spChg>
        <pc:spChg chg="mod">
          <ac:chgData name="Hannah Salisbury" userId="26a0f70d3d3ca81f" providerId="LiveId" clId="{07F5D9DF-0A00-4DE0-81AD-90F31A18B8C5}" dt="2026-08-07T17:12:37.555" v="1835" actId="1037"/>
          <ac:spMkLst>
            <pc:docMk/>
            <pc:sldMk cId="4220481834" sldId="2258"/>
            <ac:spMk id="45" creationId="{0C2B1E23-7E45-EFF9-F141-4FCE5F6D91A5}"/>
          </ac:spMkLst>
        </pc:spChg>
        <pc:spChg chg="add mod">
          <ac:chgData name="Hannah Salisbury" userId="26a0f70d3d3ca81f" providerId="LiveId" clId="{07F5D9DF-0A00-4DE0-81AD-90F31A18B8C5}" dt="2026-08-07T17:12:37.555" v="1835" actId="1037"/>
          <ac:spMkLst>
            <pc:docMk/>
            <pc:sldMk cId="4220481834" sldId="2258"/>
            <ac:spMk id="47" creationId="{8A9FA552-AFC0-EDCB-B7E3-92FAC3C0E56D}"/>
          </ac:spMkLst>
        </pc:spChg>
        <pc:spChg chg="mod">
          <ac:chgData name="Hannah Salisbury" userId="26a0f70d3d3ca81f" providerId="LiveId" clId="{07F5D9DF-0A00-4DE0-81AD-90F31A18B8C5}" dt="2026-08-07T17:06:51.082" v="1622" actId="554"/>
          <ac:spMkLst>
            <pc:docMk/>
            <pc:sldMk cId="4220481834" sldId="2258"/>
            <ac:spMk id="49" creationId="{4444E5E9-4D8D-E9FD-01B8-26D499651485}"/>
          </ac:spMkLst>
        </pc:spChg>
        <pc:spChg chg="mod">
          <ac:chgData name="Hannah Salisbury" userId="26a0f70d3d3ca81f" providerId="LiveId" clId="{07F5D9DF-0A00-4DE0-81AD-90F31A18B8C5}" dt="2026-08-07T17:07:27.659" v="1646" actId="1037"/>
          <ac:spMkLst>
            <pc:docMk/>
            <pc:sldMk cId="4220481834" sldId="2258"/>
            <ac:spMk id="53" creationId="{DB5B343D-E76D-338F-6031-962FC112D812}"/>
          </ac:spMkLst>
        </pc:spChg>
        <pc:spChg chg="add mod">
          <ac:chgData name="Hannah Salisbury" userId="26a0f70d3d3ca81f" providerId="LiveId" clId="{07F5D9DF-0A00-4DE0-81AD-90F31A18B8C5}" dt="2026-08-07T17:11:44.461" v="1795" actId="1076"/>
          <ac:spMkLst>
            <pc:docMk/>
            <pc:sldMk cId="4220481834" sldId="2258"/>
            <ac:spMk id="54" creationId="{EDD270EE-0B66-6C16-83F1-EED942CFB768}"/>
          </ac:spMkLst>
        </pc:spChg>
        <pc:spChg chg="mod">
          <ac:chgData name="Hannah Salisbury" userId="26a0f70d3d3ca81f" providerId="LiveId" clId="{07F5D9DF-0A00-4DE0-81AD-90F31A18B8C5}" dt="2026-08-07T17:12:53.944" v="1840" actId="1076"/>
          <ac:spMkLst>
            <pc:docMk/>
            <pc:sldMk cId="4220481834" sldId="2258"/>
            <ac:spMk id="55" creationId="{A9CBB70A-6636-D733-F483-C3EDF80400FE}"/>
          </ac:spMkLst>
        </pc:spChg>
        <pc:spChg chg="mod">
          <ac:chgData name="Hannah Salisbury" userId="26a0f70d3d3ca81f" providerId="LiveId" clId="{07F5D9DF-0A00-4DE0-81AD-90F31A18B8C5}" dt="2026-08-07T17:12:37.555" v="1835" actId="1037"/>
          <ac:spMkLst>
            <pc:docMk/>
            <pc:sldMk cId="4220481834" sldId="2258"/>
            <ac:spMk id="57" creationId="{2406F11A-A95B-392E-4AFB-356F16C997C0}"/>
          </ac:spMkLst>
        </pc:spChg>
        <pc:spChg chg="mod">
          <ac:chgData name="Hannah Salisbury" userId="26a0f70d3d3ca81f" providerId="LiveId" clId="{07F5D9DF-0A00-4DE0-81AD-90F31A18B8C5}" dt="2026-08-07T17:12:37.555" v="1835" actId="1037"/>
          <ac:spMkLst>
            <pc:docMk/>
            <pc:sldMk cId="4220481834" sldId="2258"/>
            <ac:spMk id="59" creationId="{40EA5E61-EA9F-6DDD-9754-44B4FF08E158}"/>
          </ac:spMkLst>
        </pc:spChg>
        <pc:spChg chg="add mod">
          <ac:chgData name="Hannah Salisbury" userId="26a0f70d3d3ca81f" providerId="LiveId" clId="{07F5D9DF-0A00-4DE0-81AD-90F31A18B8C5}" dt="2026-08-07T17:12:10.165" v="1812" actId="1076"/>
          <ac:spMkLst>
            <pc:docMk/>
            <pc:sldMk cId="4220481834" sldId="2258"/>
            <ac:spMk id="60" creationId="{777911BB-9972-AE02-27EF-56433B316A2D}"/>
          </ac:spMkLst>
        </pc:spChg>
        <pc:spChg chg="mod">
          <ac:chgData name="Hannah Salisbury" userId="26a0f70d3d3ca81f" providerId="LiveId" clId="{07F5D9DF-0A00-4DE0-81AD-90F31A18B8C5}" dt="2026-08-07T17:11:00.766" v="1760" actId="1076"/>
          <ac:spMkLst>
            <pc:docMk/>
            <pc:sldMk cId="4220481834" sldId="2258"/>
            <ac:spMk id="65" creationId="{62E197B9-02A1-4A1A-2097-798FD7340949}"/>
          </ac:spMkLst>
        </pc:spChg>
        <pc:spChg chg="mod">
          <ac:chgData name="Hannah Salisbury" userId="26a0f70d3d3ca81f" providerId="LiveId" clId="{07F5D9DF-0A00-4DE0-81AD-90F31A18B8C5}" dt="2026-08-07T17:12:37.555" v="1835" actId="1037"/>
          <ac:spMkLst>
            <pc:docMk/>
            <pc:sldMk cId="4220481834" sldId="2258"/>
            <ac:spMk id="69" creationId="{571D444D-93F4-334F-FE8A-051B4E2B63A2}"/>
          </ac:spMkLst>
        </pc:spChg>
        <pc:spChg chg="mod">
          <ac:chgData name="Hannah Salisbury" userId="26a0f70d3d3ca81f" providerId="LiveId" clId="{07F5D9DF-0A00-4DE0-81AD-90F31A18B8C5}" dt="2026-08-07T17:07:27.659" v="1646" actId="1037"/>
          <ac:spMkLst>
            <pc:docMk/>
            <pc:sldMk cId="4220481834" sldId="2258"/>
            <ac:spMk id="71" creationId="{4E71D526-EB0E-9520-B102-16728FD3AB85}"/>
          </ac:spMkLst>
        </pc:spChg>
        <pc:spChg chg="mod">
          <ac:chgData name="Hannah Salisbury" userId="26a0f70d3d3ca81f" providerId="LiveId" clId="{07F5D9DF-0A00-4DE0-81AD-90F31A18B8C5}" dt="2026-08-07T17:12:37.555" v="1835" actId="1037"/>
          <ac:spMkLst>
            <pc:docMk/>
            <pc:sldMk cId="4220481834" sldId="2258"/>
            <ac:spMk id="73" creationId="{3BF543C2-DBD7-D777-CA0B-D57A8D3F78FE}"/>
          </ac:spMkLst>
        </pc:spChg>
        <pc:cxnChg chg="add del mod">
          <ac:chgData name="Hannah Salisbury" userId="26a0f70d3d3ca81f" providerId="LiveId" clId="{07F5D9DF-0A00-4DE0-81AD-90F31A18B8C5}" dt="2026-08-07T17:12:58.706" v="1842" actId="478"/>
          <ac:cxnSpMkLst>
            <pc:docMk/>
            <pc:sldMk cId="4220481834" sldId="2258"/>
            <ac:cxnSpMk id="64" creationId="{575B0C11-F7A5-3EBC-05DD-85B869269C40}"/>
          </ac:cxnSpMkLst>
        </pc:cxnChg>
        <pc:cxnChg chg="add mod">
          <ac:chgData name="Hannah Salisbury" userId="26a0f70d3d3ca81f" providerId="LiveId" clId="{07F5D9DF-0A00-4DE0-81AD-90F31A18B8C5}" dt="2026-08-07T17:13:33.425" v="1850"/>
          <ac:cxnSpMkLst>
            <pc:docMk/>
            <pc:sldMk cId="4220481834" sldId="2258"/>
            <ac:cxnSpMk id="70" creationId="{319A1A86-A872-A40F-ADD2-8E6FC235394E}"/>
          </ac:cxnSpMkLst>
        </pc:cxnChg>
        <pc:cxnChg chg="add mod">
          <ac:chgData name="Hannah Salisbury" userId="26a0f70d3d3ca81f" providerId="LiveId" clId="{07F5D9DF-0A00-4DE0-81AD-90F31A18B8C5}" dt="2026-08-07T17:13:33.425" v="1850"/>
          <ac:cxnSpMkLst>
            <pc:docMk/>
            <pc:sldMk cId="4220481834" sldId="2258"/>
            <ac:cxnSpMk id="72" creationId="{627D9F99-1B3E-645E-35DB-133B04908120}"/>
          </ac:cxnSpMkLst>
        </pc:cxnChg>
        <pc:cxnChg chg="add mod">
          <ac:chgData name="Hannah Salisbury" userId="26a0f70d3d3ca81f" providerId="LiveId" clId="{07F5D9DF-0A00-4DE0-81AD-90F31A18B8C5}" dt="2026-08-07T17:13:33.425" v="1850"/>
          <ac:cxnSpMkLst>
            <pc:docMk/>
            <pc:sldMk cId="4220481834" sldId="2258"/>
            <ac:cxnSpMk id="74" creationId="{9AB3D8CB-44C5-FD8E-FFDC-66934AEF3801}"/>
          </ac:cxnSpMkLst>
        </pc:cxnChg>
        <pc:cxnChg chg="add mod">
          <ac:chgData name="Hannah Salisbury" userId="26a0f70d3d3ca81f" providerId="LiveId" clId="{07F5D9DF-0A00-4DE0-81AD-90F31A18B8C5}" dt="2026-08-07T17:13:43.568" v="1855" actId="1038"/>
          <ac:cxnSpMkLst>
            <pc:docMk/>
            <pc:sldMk cId="4220481834" sldId="2258"/>
            <ac:cxnSpMk id="77" creationId="{3D6152BD-B946-0291-F103-91A7F3DCD0F0}"/>
          </ac:cxnSpMkLst>
        </pc:cxnChg>
        <pc:cxnChg chg="add mod">
          <ac:chgData name="Hannah Salisbury" userId="26a0f70d3d3ca81f" providerId="LiveId" clId="{07F5D9DF-0A00-4DE0-81AD-90F31A18B8C5}" dt="2026-08-07T17:13:47.419" v="1860" actId="1037"/>
          <ac:cxnSpMkLst>
            <pc:docMk/>
            <pc:sldMk cId="4220481834" sldId="2258"/>
            <ac:cxnSpMk id="78" creationId="{CE3BE4EC-A037-95C6-1249-592A5C6FC4E9}"/>
          </ac:cxnSpMkLst>
        </pc:cxnChg>
        <pc:cxnChg chg="add mod">
          <ac:chgData name="Hannah Salisbury" userId="26a0f70d3d3ca81f" providerId="LiveId" clId="{07F5D9DF-0A00-4DE0-81AD-90F31A18B8C5}" dt="2026-08-07T17:13:51.502" v="1862" actId="1076"/>
          <ac:cxnSpMkLst>
            <pc:docMk/>
            <pc:sldMk cId="4220481834" sldId="2258"/>
            <ac:cxnSpMk id="79" creationId="{8A261B4C-6C1A-5F4C-965C-2A69767AB6E7}"/>
          </ac:cxnSpMkLst>
        </pc:cxnChg>
        <pc:cxnChg chg="add mod">
          <ac:chgData name="Hannah Salisbury" userId="26a0f70d3d3ca81f" providerId="LiveId" clId="{07F5D9DF-0A00-4DE0-81AD-90F31A18B8C5}" dt="2026-08-07T17:13:59.717" v="1865" actId="14100"/>
          <ac:cxnSpMkLst>
            <pc:docMk/>
            <pc:sldMk cId="4220481834" sldId="2258"/>
            <ac:cxnSpMk id="80" creationId="{B182C232-6738-93B5-CDEF-7E48C93BAC58}"/>
          </ac:cxnSpMkLst>
        </pc:cxnChg>
        <pc:cxnChg chg="add mod">
          <ac:chgData name="Hannah Salisbury" userId="26a0f70d3d3ca81f" providerId="LiveId" clId="{07F5D9DF-0A00-4DE0-81AD-90F31A18B8C5}" dt="2026-08-07T17:14:34.465" v="1888" actId="14100"/>
          <ac:cxnSpMkLst>
            <pc:docMk/>
            <pc:sldMk cId="4220481834" sldId="2258"/>
            <ac:cxnSpMk id="82" creationId="{8F52568E-23B3-D342-D3FE-6C1AEF14E119}"/>
          </ac:cxnSpMkLst>
        </pc:cxnChg>
        <pc:cxnChg chg="add mod">
          <ac:chgData name="Hannah Salisbury" userId="26a0f70d3d3ca81f" providerId="LiveId" clId="{07F5D9DF-0A00-4DE0-81AD-90F31A18B8C5}" dt="2026-08-07T17:14:41.825" v="1893" actId="1036"/>
          <ac:cxnSpMkLst>
            <pc:docMk/>
            <pc:sldMk cId="4220481834" sldId="2258"/>
            <ac:cxnSpMk id="85" creationId="{1B10DAC6-4B7D-3D27-96BC-CD8271121B3B}"/>
          </ac:cxnSpMkLst>
        </pc:cxnChg>
        <pc:cxnChg chg="add mod">
          <ac:chgData name="Hannah Salisbury" userId="26a0f70d3d3ca81f" providerId="LiveId" clId="{07F5D9DF-0A00-4DE0-81AD-90F31A18B8C5}" dt="2026-08-07T17:14:41.825" v="1893" actId="1036"/>
          <ac:cxnSpMkLst>
            <pc:docMk/>
            <pc:sldMk cId="4220481834" sldId="2258"/>
            <ac:cxnSpMk id="86" creationId="{F30CB1A2-6FE2-D981-23A8-62E6B9200B8F}"/>
          </ac:cxnSpMkLst>
        </pc:cxnChg>
        <pc:cxnChg chg="add mod">
          <ac:chgData name="Hannah Salisbury" userId="26a0f70d3d3ca81f" providerId="LiveId" clId="{07F5D9DF-0A00-4DE0-81AD-90F31A18B8C5}" dt="2026-08-07T17:14:52.288" v="1895" actId="1076"/>
          <ac:cxnSpMkLst>
            <pc:docMk/>
            <pc:sldMk cId="4220481834" sldId="2258"/>
            <ac:cxnSpMk id="87" creationId="{E80AD617-5EB8-E966-4211-A9ABC28F58A0}"/>
          </ac:cxnSpMkLst>
        </pc:cxnChg>
        <pc:cxnChg chg="add mod">
          <ac:chgData name="Hannah Salisbury" userId="26a0f70d3d3ca81f" providerId="LiveId" clId="{07F5D9DF-0A00-4DE0-81AD-90F31A18B8C5}" dt="2026-08-07T17:15:11.049" v="1901" actId="14100"/>
          <ac:cxnSpMkLst>
            <pc:docMk/>
            <pc:sldMk cId="4220481834" sldId="2258"/>
            <ac:cxnSpMk id="88" creationId="{CFB8A96E-7556-16C5-7915-E23C44A2E1A0}"/>
          </ac:cxnSpMkLst>
        </pc:cxnChg>
      </pc:sldChg>
      <pc:sldChg chg="addSp modSp add mod modAnim">
        <pc:chgData name="Hannah Salisbury" userId="26a0f70d3d3ca81f" providerId="LiveId" clId="{07F5D9DF-0A00-4DE0-81AD-90F31A18B8C5}" dt="2026-08-07T17:18:18.002" v="1978" actId="14100"/>
        <pc:sldMkLst>
          <pc:docMk/>
          <pc:sldMk cId="1235175621" sldId="2259"/>
        </pc:sldMkLst>
        <pc:spChg chg="mod">
          <ac:chgData name="Hannah Salisbury" userId="26a0f70d3d3ca81f" providerId="LiveId" clId="{07F5D9DF-0A00-4DE0-81AD-90F31A18B8C5}" dt="2026-08-07T17:17:31.416" v="1950" actId="1036"/>
          <ac:spMkLst>
            <pc:docMk/>
            <pc:sldMk cId="1235175621" sldId="2259"/>
            <ac:spMk id="3" creationId="{75BC71C0-9F3D-20EA-E6F6-9C63A167D680}"/>
          </ac:spMkLst>
        </pc:spChg>
        <pc:spChg chg="mod">
          <ac:chgData name="Hannah Salisbury" userId="26a0f70d3d3ca81f" providerId="LiveId" clId="{07F5D9DF-0A00-4DE0-81AD-90F31A18B8C5}" dt="2026-08-07T17:17:31.416" v="1950" actId="1036"/>
          <ac:spMkLst>
            <pc:docMk/>
            <pc:sldMk cId="1235175621" sldId="2259"/>
            <ac:spMk id="4" creationId="{217B924D-E770-B707-0B91-10795780E709}"/>
          </ac:spMkLst>
        </pc:spChg>
        <pc:spChg chg="mod">
          <ac:chgData name="Hannah Salisbury" userId="26a0f70d3d3ca81f" providerId="LiveId" clId="{07F5D9DF-0A00-4DE0-81AD-90F31A18B8C5}" dt="2026-08-07T17:17:31.416" v="1950" actId="1036"/>
          <ac:spMkLst>
            <pc:docMk/>
            <pc:sldMk cId="1235175621" sldId="2259"/>
            <ac:spMk id="5" creationId="{F4858648-5F83-CE87-9764-F9D52D7177F5}"/>
          </ac:spMkLst>
        </pc:spChg>
        <pc:spChg chg="mod">
          <ac:chgData name="Hannah Salisbury" userId="26a0f70d3d3ca81f" providerId="LiveId" clId="{07F5D9DF-0A00-4DE0-81AD-90F31A18B8C5}" dt="2026-08-07T17:17:31.416" v="1950" actId="1036"/>
          <ac:spMkLst>
            <pc:docMk/>
            <pc:sldMk cId="1235175621" sldId="2259"/>
            <ac:spMk id="7" creationId="{6FC548A1-956F-4C28-9907-482322B3E3B6}"/>
          </ac:spMkLst>
        </pc:spChg>
        <pc:spChg chg="mod">
          <ac:chgData name="Hannah Salisbury" userId="26a0f70d3d3ca81f" providerId="LiveId" clId="{07F5D9DF-0A00-4DE0-81AD-90F31A18B8C5}" dt="2026-08-07T17:17:31.416" v="1950" actId="1036"/>
          <ac:spMkLst>
            <pc:docMk/>
            <pc:sldMk cId="1235175621" sldId="2259"/>
            <ac:spMk id="8" creationId="{39D4F0BC-F558-653B-F650-3BAFA38C5F8D}"/>
          </ac:spMkLst>
        </pc:spChg>
        <pc:spChg chg="mod">
          <ac:chgData name="Hannah Salisbury" userId="26a0f70d3d3ca81f" providerId="LiveId" clId="{07F5D9DF-0A00-4DE0-81AD-90F31A18B8C5}" dt="2026-08-07T17:17:22.394" v="1934" actId="1076"/>
          <ac:spMkLst>
            <pc:docMk/>
            <pc:sldMk cId="1235175621" sldId="2259"/>
            <ac:spMk id="13" creationId="{ADE60A53-C10E-CE79-B964-2956C001293D}"/>
          </ac:spMkLst>
        </pc:spChg>
        <pc:spChg chg="add mod">
          <ac:chgData name="Hannah Salisbury" userId="26a0f70d3d3ca81f" providerId="LiveId" clId="{07F5D9DF-0A00-4DE0-81AD-90F31A18B8C5}" dt="2026-08-07T17:18:10.895" v="1977" actId="1037"/>
          <ac:spMkLst>
            <pc:docMk/>
            <pc:sldMk cId="1235175621" sldId="2259"/>
            <ac:spMk id="17" creationId="{1B87DC85-7628-42E8-6675-8F712ACFBEE7}"/>
          </ac:spMkLst>
        </pc:spChg>
        <pc:spChg chg="mod">
          <ac:chgData name="Hannah Salisbury" userId="26a0f70d3d3ca81f" providerId="LiveId" clId="{07F5D9DF-0A00-4DE0-81AD-90F31A18B8C5}" dt="2026-08-07T17:17:22.394" v="1934" actId="1076"/>
          <ac:spMkLst>
            <pc:docMk/>
            <pc:sldMk cId="1235175621" sldId="2259"/>
            <ac:spMk id="18" creationId="{677AB4B0-83E5-2C09-67C7-463EA207056F}"/>
          </ac:spMkLst>
        </pc:spChg>
        <pc:spChg chg="add mod ord">
          <ac:chgData name="Hannah Salisbury" userId="26a0f70d3d3ca81f" providerId="LiveId" clId="{07F5D9DF-0A00-4DE0-81AD-90F31A18B8C5}" dt="2026-08-07T17:18:18.002" v="1978" actId="14100"/>
          <ac:spMkLst>
            <pc:docMk/>
            <pc:sldMk cId="1235175621" sldId="2259"/>
            <ac:spMk id="21" creationId="{2BBD1939-6F7C-97E9-7105-DAA408122104}"/>
          </ac:spMkLst>
        </pc:spChg>
        <pc:spChg chg="mod">
          <ac:chgData name="Hannah Salisbury" userId="26a0f70d3d3ca81f" providerId="LiveId" clId="{07F5D9DF-0A00-4DE0-81AD-90F31A18B8C5}" dt="2026-08-07T17:17:22.394" v="1934" actId="1076"/>
          <ac:spMkLst>
            <pc:docMk/>
            <pc:sldMk cId="1235175621" sldId="2259"/>
            <ac:spMk id="23" creationId="{B4D77E98-C74C-8DC4-5075-B08807589EB9}"/>
          </ac:spMkLst>
        </pc:spChg>
        <pc:spChg chg="mod">
          <ac:chgData name="Hannah Salisbury" userId="26a0f70d3d3ca81f" providerId="LiveId" clId="{07F5D9DF-0A00-4DE0-81AD-90F31A18B8C5}" dt="2026-08-07T17:17:22.394" v="1934" actId="1076"/>
          <ac:spMkLst>
            <pc:docMk/>
            <pc:sldMk cId="1235175621" sldId="2259"/>
            <ac:spMk id="33" creationId="{444693D7-C562-8C74-777E-DB30E1AF5FCB}"/>
          </ac:spMkLst>
        </pc:spChg>
        <pc:spChg chg="mod">
          <ac:chgData name="Hannah Salisbury" userId="26a0f70d3d3ca81f" providerId="LiveId" clId="{07F5D9DF-0A00-4DE0-81AD-90F31A18B8C5}" dt="2026-08-07T17:17:22.394" v="1934" actId="1076"/>
          <ac:spMkLst>
            <pc:docMk/>
            <pc:sldMk cId="1235175621" sldId="2259"/>
            <ac:spMk id="41" creationId="{924DD4E0-67D0-EFBB-3852-B118F84DE1BE}"/>
          </ac:spMkLst>
        </pc:spChg>
        <pc:spChg chg="mod">
          <ac:chgData name="Hannah Salisbury" userId="26a0f70d3d3ca81f" providerId="LiveId" clId="{07F5D9DF-0A00-4DE0-81AD-90F31A18B8C5}" dt="2026-08-07T17:17:22.394" v="1934" actId="1076"/>
          <ac:spMkLst>
            <pc:docMk/>
            <pc:sldMk cId="1235175621" sldId="2259"/>
            <ac:spMk id="49" creationId="{55CA561B-61C9-3EE8-EE41-3A2CCAEB66B5}"/>
          </ac:spMkLst>
        </pc:spChg>
        <pc:spChg chg="mod">
          <ac:chgData name="Hannah Salisbury" userId="26a0f70d3d3ca81f" providerId="LiveId" clId="{07F5D9DF-0A00-4DE0-81AD-90F31A18B8C5}" dt="2026-08-07T17:17:22.394" v="1934" actId="1076"/>
          <ac:spMkLst>
            <pc:docMk/>
            <pc:sldMk cId="1235175621" sldId="2259"/>
            <ac:spMk id="53" creationId="{3DFA379A-5D11-F653-46A3-179965258A7D}"/>
          </ac:spMkLst>
        </pc:spChg>
        <pc:spChg chg="mod">
          <ac:chgData name="Hannah Salisbury" userId="26a0f70d3d3ca81f" providerId="LiveId" clId="{07F5D9DF-0A00-4DE0-81AD-90F31A18B8C5}" dt="2026-08-07T17:17:22.394" v="1934" actId="1076"/>
          <ac:spMkLst>
            <pc:docMk/>
            <pc:sldMk cId="1235175621" sldId="2259"/>
            <ac:spMk id="54" creationId="{9492D940-C267-023C-2751-1DC2269CE035}"/>
          </ac:spMkLst>
        </pc:spChg>
        <pc:spChg chg="mod">
          <ac:chgData name="Hannah Salisbury" userId="26a0f70d3d3ca81f" providerId="LiveId" clId="{07F5D9DF-0A00-4DE0-81AD-90F31A18B8C5}" dt="2026-08-07T17:17:22.394" v="1934" actId="1076"/>
          <ac:spMkLst>
            <pc:docMk/>
            <pc:sldMk cId="1235175621" sldId="2259"/>
            <ac:spMk id="59" creationId="{C86169C1-E6C6-9E9B-4C3A-9E456C5965EB}"/>
          </ac:spMkLst>
        </pc:spChg>
        <pc:cxnChg chg="mod">
          <ac:chgData name="Hannah Salisbury" userId="26a0f70d3d3ca81f" providerId="LiveId" clId="{07F5D9DF-0A00-4DE0-81AD-90F31A18B8C5}" dt="2026-08-07T17:17:31.416" v="1950" actId="1036"/>
          <ac:cxnSpMkLst>
            <pc:docMk/>
            <pc:sldMk cId="1235175621" sldId="2259"/>
            <ac:cxnSpMk id="2" creationId="{D7BA8886-7483-EF36-724F-FBB537A24F62}"/>
          </ac:cxnSpMkLst>
        </pc:cxnChg>
      </pc:sldChg>
      <pc:sldChg chg="add">
        <pc:chgData name="Hannah Salisbury" userId="26a0f70d3d3ca81f" providerId="LiveId" clId="{07F5D9DF-0A00-4DE0-81AD-90F31A18B8C5}" dt="2026-08-07T17:22:52.286" v="2970" actId="2890"/>
        <pc:sldMkLst>
          <pc:docMk/>
          <pc:sldMk cId="2578555536" sldId="2260"/>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41D5893-4FF9-406A-8789-154D14CEBC2B}" type="datetimeFigureOut">
              <a:rPr lang="en-GB" smtClean="0"/>
              <a:t>11/08/2026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E7F841-B545-463E-9145-68C2F6127AA7}" type="slidenum">
              <a:rPr lang="en-GB" smtClean="0"/>
              <a:t>‹#›</a:t>
            </a:fld>
            <a:endParaRPr lang="en-GB"/>
          </a:p>
        </p:txBody>
      </p:sp>
    </p:spTree>
    <p:extLst>
      <p:ext uri="{BB962C8B-B14F-4D97-AF65-F5344CB8AC3E}">
        <p14:creationId xmlns:p14="http://schemas.microsoft.com/office/powerpoint/2010/main" val="4230044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unsplash.com/@trnavskauni?utm_source=unsplash&amp;utm_medium=referral&amp;utm_content=creditCopyText" TargetMode="External"/><Relationship Id="rId2" Type="http://schemas.openxmlformats.org/officeDocument/2006/relationships/slide" Target="../slides/slide6.xml"/><Relationship Id="rId1" Type="http://schemas.openxmlformats.org/officeDocument/2006/relationships/notesMaster" Target="../notesMasters/notesMaster1.xml"/><Relationship Id="rId4" Type="http://schemas.openxmlformats.org/officeDocument/2006/relationships/hyperlink" Target="https://unsplash.com/photos/a-group-of-people-working-outside-En5BmQA9iPo?utm_source=unsplash&amp;utm_medium=referral&amp;utm_content=creditCopyText" TargetMode="Externa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unsplash.com/@trnavskauni?utm_source=unsplash&amp;utm_medium=referral&amp;utm_content=creditCopyText" TargetMode="External"/><Relationship Id="rId2" Type="http://schemas.openxmlformats.org/officeDocument/2006/relationships/slide" Target="../slides/slide9.xml"/><Relationship Id="rId1" Type="http://schemas.openxmlformats.org/officeDocument/2006/relationships/notesMaster" Target="../notesMasters/notesMaster1.xml"/><Relationship Id="rId5" Type="http://schemas.openxmlformats.org/officeDocument/2006/relationships/hyperlink" Target="https://unsplash.com/photos/a-bucket-filled-with-different-types-of-tools-UbRUk0QOAOY?utm_source=unsplash&amp;utm_medium=referral&amp;utm_content=creditCopyText" TargetMode="External"/><Relationship Id="rId4" Type="http://schemas.openxmlformats.org/officeDocument/2006/relationships/hyperlink" Target="https://unsplash.com/photos/brown-ceramic-vase-on-brown-wooden-table-uKtCug0SKuk?utm_source=unsplash&amp;utm_medium=referral&amp;utm_content=creditCopyText" TargetMode="Externa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unsplash.com/@trnavskauni?utm_source=unsplash&amp;utm_medium=referral&amp;utm_content=creditCopyText" TargetMode="External"/><Relationship Id="rId2" Type="http://schemas.openxmlformats.org/officeDocument/2006/relationships/slide" Target="../slides/slide11.xml"/><Relationship Id="rId1" Type="http://schemas.openxmlformats.org/officeDocument/2006/relationships/notesMaster" Target="../notesMasters/notesMaster1.xml"/><Relationship Id="rId5" Type="http://schemas.openxmlformats.org/officeDocument/2006/relationships/hyperlink" Target="https://unsplash.com/photos/a-bucket-filled-with-different-types-of-tools-UbRUk0QOAOY?utm_source=unsplash&amp;utm_medium=referral&amp;utm_content=creditCopyText" TargetMode="External"/><Relationship Id="rId4" Type="http://schemas.openxmlformats.org/officeDocument/2006/relationships/hyperlink" Target="https://unsplash.com/photos/brown-ceramic-vase-on-brown-wooden-table-uKtCug0SKuk?utm_source=unsplash&amp;utm_medium=referral&amp;utm_content=creditCopyText"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essexrecordofficeblog.co.uk/the-beginning-our-oldest-document/"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pixabay.com/users/b93030070-1378209/?utm_source=link-attribution&amp;utm_medium=referral&amp;utm_campaign=image&amp;utm_content=1247893" TargetMode="External"/><Relationship Id="rId2" Type="http://schemas.openxmlformats.org/officeDocument/2006/relationships/slide" Target="../slides/slide28.xml"/><Relationship Id="rId1" Type="http://schemas.openxmlformats.org/officeDocument/2006/relationships/notesMaster" Target="../notesMasters/notesMaster1.xml"/><Relationship Id="rId4" Type="http://schemas.openxmlformats.org/officeDocument/2006/relationships/hyperlink" Target="https://pixabay.com/?utm_source=link-attribution&amp;utm_medium=referral&amp;utm_campaign=image&amp;utm_content=1247893" TargetMode="Externa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pixabay.com/users/b93030070-1378209/?utm_source=link-attribution&amp;utm_medium=referral&amp;utm_campaign=image&amp;utm_content=1247893" TargetMode="External"/><Relationship Id="rId2" Type="http://schemas.openxmlformats.org/officeDocument/2006/relationships/slide" Target="../slides/slide29.xml"/><Relationship Id="rId1" Type="http://schemas.openxmlformats.org/officeDocument/2006/relationships/notesMaster" Target="../notesMasters/notesMaster1.xml"/><Relationship Id="rId5" Type="http://schemas.openxmlformats.org/officeDocument/2006/relationships/hyperlink" Target="https://www.flaticon.com/free-icon/trowel_7745293?term=trowel&amp;page=1&amp;position=45&amp;origin=tag&amp;related_id=7745293" TargetMode="External"/><Relationship Id="rId4" Type="http://schemas.openxmlformats.org/officeDocument/2006/relationships/hyperlink" Target="https://pixabay.com/?utm_source=link-attribution&amp;utm_medium=referral&amp;utm_campaign=image&amp;utm_content=1247893" TargetMode="Externa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pixabay.com/users/b93030070-1378209/?utm_source=link-attribution&amp;utm_medium=referral&amp;utm_campaign=image&amp;utm_content=1247893" TargetMode="External"/><Relationship Id="rId2" Type="http://schemas.openxmlformats.org/officeDocument/2006/relationships/slide" Target="../slides/slide30.xml"/><Relationship Id="rId1" Type="http://schemas.openxmlformats.org/officeDocument/2006/relationships/notesMaster" Target="../notesMasters/notesMaster1.xml"/><Relationship Id="rId4" Type="http://schemas.openxmlformats.org/officeDocument/2006/relationships/hyperlink" Target="https://pixabay.com/?utm_source=link-attribution&amp;utm_medium=referral&amp;utm_campaign=image&amp;utm_content=1247893" TargetMode="Externa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pixabay.com/users/b93030070-1378209/?utm_source=link-attribution&amp;utm_medium=referral&amp;utm_campaign=image&amp;utm_content=1247893" TargetMode="External"/><Relationship Id="rId2" Type="http://schemas.openxmlformats.org/officeDocument/2006/relationships/slide" Target="../slides/slide31.xml"/><Relationship Id="rId1" Type="http://schemas.openxmlformats.org/officeDocument/2006/relationships/notesMaster" Target="../notesMasters/notesMaster1.xml"/><Relationship Id="rId4" Type="http://schemas.openxmlformats.org/officeDocument/2006/relationships/hyperlink" Target="https://pixabay.com/?utm_source=link-attribution&amp;utm_medium=referral&amp;utm_campaign=image&amp;utm_content=1247893" TargetMode="Externa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pixabay.com/users/b93030070-1378209/?utm_source=link-attribution&amp;utm_medium=referral&amp;utm_campaign=image&amp;utm_content=1247893" TargetMode="External"/><Relationship Id="rId2" Type="http://schemas.openxmlformats.org/officeDocument/2006/relationships/slide" Target="../slides/slide32.xml"/><Relationship Id="rId1" Type="http://schemas.openxmlformats.org/officeDocument/2006/relationships/notesMaster" Target="../notesMasters/notesMaster1.xml"/><Relationship Id="rId4" Type="http://schemas.openxmlformats.org/officeDocument/2006/relationships/hyperlink" Target="https://pixabay.com/?utm_source=link-attribution&amp;utm_medium=referral&amp;utm_campaign=image&amp;utm_content=1247893" TargetMode="Externa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pixabay.com/users/b93030070-1378209/?utm_source=link-attribution&amp;utm_medium=referral&amp;utm_campaign=image&amp;utm_content=1247893" TargetMode="External"/><Relationship Id="rId2" Type="http://schemas.openxmlformats.org/officeDocument/2006/relationships/slide" Target="../slides/slide33.xml"/><Relationship Id="rId1" Type="http://schemas.openxmlformats.org/officeDocument/2006/relationships/notesMaster" Target="../notesMasters/notesMaster1.xml"/><Relationship Id="rId4" Type="http://schemas.openxmlformats.org/officeDocument/2006/relationships/hyperlink" Target="https://pixabay.com/?utm_source=link-attribution&amp;utm_medium=referral&amp;utm_campaign=image&amp;utm_content=1247893" TargetMode="Externa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pixabay.com/users/b93030070-1378209/?utm_source=link-attribution&amp;utm_medium=referral&amp;utm_campaign=image&amp;utm_content=1247893" TargetMode="External"/><Relationship Id="rId2" Type="http://schemas.openxmlformats.org/officeDocument/2006/relationships/slide" Target="../slides/slide34.xml"/><Relationship Id="rId1" Type="http://schemas.openxmlformats.org/officeDocument/2006/relationships/notesMaster" Target="../notesMasters/notesMaster1.xml"/><Relationship Id="rId4" Type="http://schemas.openxmlformats.org/officeDocument/2006/relationships/hyperlink" Target="https://pixabay.com/?utm_source=link-attribution&amp;utm_medium=referral&amp;utm_campaign=image&amp;utm_content=1247893" TargetMode="Externa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pixabay.com/users/b93030070-1378209/?utm_source=link-attribution&amp;utm_medium=referral&amp;utm_campaign=image&amp;utm_content=1247893" TargetMode="External"/><Relationship Id="rId2" Type="http://schemas.openxmlformats.org/officeDocument/2006/relationships/slide" Target="../slides/slide35.xml"/><Relationship Id="rId1" Type="http://schemas.openxmlformats.org/officeDocument/2006/relationships/notesMaster" Target="../notesMasters/notesMaster1.xml"/><Relationship Id="rId4" Type="http://schemas.openxmlformats.org/officeDocument/2006/relationships/hyperlink" Target="https://pixabay.com/?utm_source=link-attribution&amp;utm_medium=referral&amp;utm_campaign=image&amp;utm_content=1247893" TargetMode="Externa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unsplash.com/@cosmicomicfox?utm_source=unsplash&amp;utm_medium=referral&amp;utm_content=creditCopyText" TargetMode="External"/><Relationship Id="rId2" Type="http://schemas.openxmlformats.org/officeDocument/2006/relationships/slide" Target="../slides/slide48.xml"/><Relationship Id="rId1" Type="http://schemas.openxmlformats.org/officeDocument/2006/relationships/notesMaster" Target="../notesMasters/notesMaster1.xml"/><Relationship Id="rId6" Type="http://schemas.openxmlformats.org/officeDocument/2006/relationships/hyperlink" Target="https://unsplash.com/photos/curved-library-shelves-filled-with-books-p3uwa0zddxM?utm_source=unsplash&amp;utm_medium=referral&amp;utm_content=creditCopyText" TargetMode="External"/><Relationship Id="rId5" Type="http://schemas.openxmlformats.org/officeDocument/2006/relationships/hyperlink" Target="https://unsplash.com/@tanyabarrow?utm_source=unsplash&amp;utm_medium=referral&amp;utm_content=creditCopyText" TargetMode="External"/><Relationship Id="rId4" Type="http://schemas.openxmlformats.org/officeDocument/2006/relationships/hyperlink" Target="https://unsplash.com/photos/a-building-with-a-clock-on-the-front-of-it-Lhxo-bVlU5s?utm_source=unsplash&amp;utm_medium=referral&amp;utm_content=creditCopyText" TargetMode="Externa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creativecommons.org/licenses/by-nc-sa/4.0/" TargetMode="External"/><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8" Type="http://schemas.openxmlformats.org/officeDocument/2006/relationships/hyperlink" Target="https://unsplash.com/photos/landscape-photo-of-gray-tree-qd-dvtbS45Q?utm_source=unsplash&amp;utm_medium=referral&amp;utm_content=creditCopyText" TargetMode="External"/><Relationship Id="rId3" Type="http://schemas.openxmlformats.org/officeDocument/2006/relationships/hyperlink" Target="https://unsplash.com/@anniespratt?utm_source=unsplash&amp;utm_medium=referral&amp;utm_content=creditCopyText" TargetMode="External"/><Relationship Id="rId7" Type="http://schemas.openxmlformats.org/officeDocument/2006/relationships/hyperlink" Target="https://unsplash.com/@austincppc?utm_source=unsplash&amp;utm_medium=referral&amp;utm_content=creditCopyText" TargetMode="External"/><Relationship Id="rId2" Type="http://schemas.openxmlformats.org/officeDocument/2006/relationships/slide" Target="../slides/slide61.xml"/><Relationship Id="rId1" Type="http://schemas.openxmlformats.org/officeDocument/2006/relationships/notesMaster" Target="../notesMasters/notesMaster1.xml"/><Relationship Id="rId6" Type="http://schemas.openxmlformats.org/officeDocument/2006/relationships/hyperlink" Target="https://unsplash.com/photos/green-plant-in-macro-lens-L8HYaEpAUHI?utm_source=unsplash&amp;utm_medium=referral&amp;utm_content=creditCopyText" TargetMode="External"/><Relationship Id="rId5" Type="http://schemas.openxmlformats.org/officeDocument/2006/relationships/hyperlink" Target="https://unsplash.com/@digit42?utm_source=unsplash&amp;utm_medium=referral&amp;utm_content=creditCopyText" TargetMode="External"/><Relationship Id="rId4" Type="http://schemas.openxmlformats.org/officeDocument/2006/relationships/hyperlink" Target="https://unsplash.com/photos/a-bunch-of-pink-flowers-that-are-in-a-field-ydbadt3a_9U?utm_source=unsplash&amp;utm_medium=referral&amp;utm_content=creditCopyText" TargetMode="Externa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mapper.acme.com/" TargetMode="External"/><Relationship Id="rId2" Type="http://schemas.openxmlformats.org/officeDocument/2006/relationships/slide" Target="../slides/slide65.xml"/><Relationship Id="rId1" Type="http://schemas.openxmlformats.org/officeDocument/2006/relationships/notesMaster" Target="../notesMasters/notesMaster1.xml"/><Relationship Id="rId4" Type="http://schemas.openxmlformats.org/officeDocument/2006/relationships/hyperlink" Target="https://commons.wikimedia.org/wiki/File:Norfolk_Hundreds.svg" TargetMode="Externa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Photo by </a:t>
            </a:r>
            <a:r>
              <a:rPr lang="en-GB" dirty="0" err="1">
                <a:hlinkClick r:id="rId3"/>
              </a:rPr>
              <a:t>Trnava</a:t>
            </a:r>
            <a:r>
              <a:rPr lang="en-GB" dirty="0">
                <a:hlinkClick r:id="rId3"/>
              </a:rPr>
              <a:t> University</a:t>
            </a:r>
            <a:r>
              <a:rPr lang="en-GB" dirty="0"/>
              <a:t> on </a:t>
            </a:r>
            <a:r>
              <a:rPr lang="en-GB" dirty="0" err="1">
                <a:hlinkClick r:id="rId4"/>
              </a:rPr>
              <a:t>Unsplash</a:t>
            </a:r>
            <a:endParaRPr lang="en-GB" dirty="0"/>
          </a:p>
        </p:txBody>
      </p:sp>
      <p:sp>
        <p:nvSpPr>
          <p:cNvPr id="4" name="Slide Number Placeholder 3"/>
          <p:cNvSpPr>
            <a:spLocks noGrp="1"/>
          </p:cNvSpPr>
          <p:nvPr>
            <p:ph type="sldNum" sz="quarter" idx="5"/>
          </p:nvPr>
        </p:nvSpPr>
        <p:spPr/>
        <p:txBody>
          <a:bodyPr/>
          <a:lstStyle/>
          <a:p>
            <a:fld id="{3BE7F841-B545-463E-9145-68C2F6127AA7}" type="slidenum">
              <a:rPr lang="en-GB" smtClean="0"/>
              <a:t>6</a:t>
            </a:fld>
            <a:endParaRPr lang="en-GB"/>
          </a:p>
        </p:txBody>
      </p:sp>
    </p:spTree>
    <p:extLst>
      <p:ext uri="{BB962C8B-B14F-4D97-AF65-F5344CB8AC3E}">
        <p14:creationId xmlns:p14="http://schemas.microsoft.com/office/powerpoint/2010/main" val="15059835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B36F0B-3B55-6E85-B428-470920FFD5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4FD42D-F73F-8DC3-FA14-E077856DFFD5}"/>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880BCA40-DC86-2942-D81B-3F11B04EFAA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t>5 Photo by </a:t>
            </a:r>
            <a:r>
              <a:rPr lang="en-GB" sz="1200" b="0" i="0" kern="1200" dirty="0">
                <a:solidFill>
                  <a:schemeClr val="tx1"/>
                </a:solidFill>
                <a:effectLst/>
                <a:latin typeface="+mn-lt"/>
                <a:ea typeface="+mn-ea"/>
                <a:cs typeface="+mn-cs"/>
              </a:rPr>
              <a:t>Alper Murat KİRPİK on </a:t>
            </a:r>
            <a:r>
              <a:rPr lang="en-GB" sz="1200" b="0" i="0" kern="1200" dirty="0" err="1">
                <a:solidFill>
                  <a:schemeClr val="tx1"/>
                </a:solidFill>
                <a:effectLst/>
                <a:latin typeface="+mn-lt"/>
                <a:ea typeface="+mn-ea"/>
                <a:cs typeface="+mn-cs"/>
              </a:rPr>
              <a:t>Pexels</a:t>
            </a:r>
            <a:r>
              <a:rPr lang="en-GB" sz="1200" b="0" i="0" kern="1200" dirty="0">
                <a:solidFill>
                  <a:schemeClr val="tx1"/>
                </a:solidFill>
                <a:effectLst/>
                <a:latin typeface="+mn-lt"/>
                <a:ea typeface="+mn-ea"/>
                <a:cs typeface="+mn-cs"/>
              </a:rPr>
              <a:t> https://www.pexels.com/photo/an-ancient-stone-structure-is-being-excavated-in-the-desert-27946497/ </a:t>
            </a:r>
            <a:endParaRPr lang="en-GB" b="0" dirty="0"/>
          </a:p>
          <a:p>
            <a:r>
              <a:rPr lang="en-GB" dirty="0"/>
              <a:t>6 Photo by </a:t>
            </a:r>
            <a:r>
              <a:rPr lang="en-GB" dirty="0" err="1">
                <a:hlinkClick r:id="rId3"/>
              </a:rPr>
              <a:t>Trnava</a:t>
            </a:r>
            <a:r>
              <a:rPr lang="en-GB" dirty="0">
                <a:hlinkClick r:id="rId3"/>
              </a:rPr>
              <a:t> University</a:t>
            </a:r>
            <a:r>
              <a:rPr lang="en-GB" dirty="0"/>
              <a:t> on </a:t>
            </a:r>
            <a:r>
              <a:rPr lang="en-GB" dirty="0" err="1">
                <a:hlinkClick r:id="rId4"/>
              </a:rPr>
              <a:t>Unsplash</a:t>
            </a:r>
            <a:r>
              <a:rPr lang="en-GB" dirty="0"/>
              <a:t> </a:t>
            </a:r>
          </a:p>
          <a:p>
            <a:r>
              <a:rPr lang="en-GB" dirty="0"/>
              <a:t>7 Photo by Hannah Salisbury</a:t>
            </a:r>
          </a:p>
          <a:p>
            <a:r>
              <a:rPr lang="en-GB" dirty="0"/>
              <a:t>8 Photo by </a:t>
            </a:r>
            <a:r>
              <a:rPr lang="en-GB" dirty="0" err="1">
                <a:hlinkClick r:id="rId3"/>
              </a:rPr>
              <a:t>Trnava</a:t>
            </a:r>
            <a:r>
              <a:rPr lang="en-GB" dirty="0">
                <a:hlinkClick r:id="rId3"/>
              </a:rPr>
              <a:t> University</a:t>
            </a:r>
            <a:r>
              <a:rPr lang="en-GB" dirty="0"/>
              <a:t> on </a:t>
            </a:r>
            <a:r>
              <a:rPr lang="en-GB" dirty="0" err="1">
                <a:hlinkClick r:id="rId5"/>
              </a:rPr>
              <a:t>Unsplash</a:t>
            </a:r>
            <a:r>
              <a:rPr lang="en-GB" dirty="0"/>
              <a:t> </a:t>
            </a:r>
          </a:p>
        </p:txBody>
      </p:sp>
      <p:sp>
        <p:nvSpPr>
          <p:cNvPr id="4" name="Slide Number Placeholder 3">
            <a:extLst>
              <a:ext uri="{FF2B5EF4-FFF2-40B4-BE49-F238E27FC236}">
                <a16:creationId xmlns:a16="http://schemas.microsoft.com/office/drawing/2014/main" id="{41C2F1D2-A8AE-E0F6-3CBE-FDCDECCEDB50}"/>
              </a:ext>
            </a:extLst>
          </p:cNvPr>
          <p:cNvSpPr>
            <a:spLocks noGrp="1"/>
          </p:cNvSpPr>
          <p:nvPr>
            <p:ph type="sldNum" sz="quarter" idx="5"/>
          </p:nvPr>
        </p:nvSpPr>
        <p:spPr/>
        <p:txBody>
          <a:bodyPr/>
          <a:lstStyle/>
          <a:p>
            <a:fld id="{3BE7F841-B545-463E-9145-68C2F6127AA7}" type="slidenum">
              <a:rPr lang="en-GB" smtClean="0"/>
              <a:t>9</a:t>
            </a:fld>
            <a:endParaRPr lang="en-GB"/>
          </a:p>
        </p:txBody>
      </p:sp>
    </p:spTree>
    <p:extLst>
      <p:ext uri="{BB962C8B-B14F-4D97-AF65-F5344CB8AC3E}">
        <p14:creationId xmlns:p14="http://schemas.microsoft.com/office/powerpoint/2010/main" val="40355869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t>5 Photo by </a:t>
            </a:r>
            <a:r>
              <a:rPr lang="en-GB" sz="1200" b="0" i="0" kern="1200" dirty="0">
                <a:solidFill>
                  <a:schemeClr val="tx1"/>
                </a:solidFill>
                <a:effectLst/>
                <a:latin typeface="+mn-lt"/>
                <a:ea typeface="+mn-ea"/>
                <a:cs typeface="+mn-cs"/>
              </a:rPr>
              <a:t>Alper Murat KİRPİK on </a:t>
            </a:r>
            <a:r>
              <a:rPr lang="en-GB" sz="1200" b="0" i="0" kern="1200" dirty="0" err="1">
                <a:solidFill>
                  <a:schemeClr val="tx1"/>
                </a:solidFill>
                <a:effectLst/>
                <a:latin typeface="+mn-lt"/>
                <a:ea typeface="+mn-ea"/>
                <a:cs typeface="+mn-cs"/>
              </a:rPr>
              <a:t>Pexels</a:t>
            </a:r>
            <a:r>
              <a:rPr lang="en-GB" sz="1200" b="0" i="0" kern="1200" dirty="0">
                <a:solidFill>
                  <a:schemeClr val="tx1"/>
                </a:solidFill>
                <a:effectLst/>
                <a:latin typeface="+mn-lt"/>
                <a:ea typeface="+mn-ea"/>
                <a:cs typeface="+mn-cs"/>
              </a:rPr>
              <a:t> https://www.pexels.com/photo/an-ancient-stone-structure-is-being-excavated-in-the-desert-27946497/ </a:t>
            </a:r>
            <a:endParaRPr lang="en-GB" b="0" dirty="0"/>
          </a:p>
          <a:p>
            <a:r>
              <a:rPr lang="en-GB" dirty="0"/>
              <a:t>6 Photo by </a:t>
            </a:r>
            <a:r>
              <a:rPr lang="en-GB" dirty="0" err="1">
                <a:hlinkClick r:id="rId3"/>
              </a:rPr>
              <a:t>Trnava</a:t>
            </a:r>
            <a:r>
              <a:rPr lang="en-GB" dirty="0">
                <a:hlinkClick r:id="rId3"/>
              </a:rPr>
              <a:t> University</a:t>
            </a:r>
            <a:r>
              <a:rPr lang="en-GB" dirty="0"/>
              <a:t> on </a:t>
            </a:r>
            <a:r>
              <a:rPr lang="en-GB" dirty="0" err="1">
                <a:hlinkClick r:id="rId4"/>
              </a:rPr>
              <a:t>Unsplash</a:t>
            </a:r>
            <a:r>
              <a:rPr lang="en-GB" dirty="0"/>
              <a:t> </a:t>
            </a:r>
          </a:p>
          <a:p>
            <a:r>
              <a:rPr lang="en-GB" dirty="0"/>
              <a:t>7 Photo by Hannah Salisbury</a:t>
            </a:r>
          </a:p>
          <a:p>
            <a:r>
              <a:rPr lang="en-GB" dirty="0"/>
              <a:t>8 Photo by </a:t>
            </a:r>
            <a:r>
              <a:rPr lang="en-GB" dirty="0" err="1">
                <a:hlinkClick r:id="rId3"/>
              </a:rPr>
              <a:t>Trnava</a:t>
            </a:r>
            <a:r>
              <a:rPr lang="en-GB" dirty="0">
                <a:hlinkClick r:id="rId3"/>
              </a:rPr>
              <a:t> University</a:t>
            </a:r>
            <a:r>
              <a:rPr lang="en-GB" dirty="0"/>
              <a:t> on </a:t>
            </a:r>
            <a:r>
              <a:rPr lang="en-GB" dirty="0" err="1">
                <a:hlinkClick r:id="rId5"/>
              </a:rPr>
              <a:t>Unsplash</a:t>
            </a:r>
            <a:r>
              <a:rPr lang="en-GB" dirty="0"/>
              <a:t> </a:t>
            </a:r>
          </a:p>
        </p:txBody>
      </p:sp>
      <p:sp>
        <p:nvSpPr>
          <p:cNvPr id="4" name="Slide Number Placeholder 3"/>
          <p:cNvSpPr>
            <a:spLocks noGrp="1"/>
          </p:cNvSpPr>
          <p:nvPr>
            <p:ph type="sldNum" sz="quarter" idx="5"/>
          </p:nvPr>
        </p:nvSpPr>
        <p:spPr/>
        <p:txBody>
          <a:bodyPr/>
          <a:lstStyle/>
          <a:p>
            <a:fld id="{3BE7F841-B545-463E-9145-68C2F6127AA7}" type="slidenum">
              <a:rPr lang="en-GB" smtClean="0"/>
              <a:t>11</a:t>
            </a:fld>
            <a:endParaRPr lang="en-GB"/>
          </a:p>
        </p:txBody>
      </p:sp>
    </p:spTree>
    <p:extLst>
      <p:ext uri="{BB962C8B-B14F-4D97-AF65-F5344CB8AC3E}">
        <p14:creationId xmlns:p14="http://schemas.microsoft.com/office/powerpoint/2010/main" val="13516347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Diagram by Ian Dawson https://thinkinghistory.co.uk/index.html </a:t>
            </a:r>
            <a:endParaRPr lang="en-GB" dirty="0"/>
          </a:p>
        </p:txBody>
      </p:sp>
      <p:sp>
        <p:nvSpPr>
          <p:cNvPr id="4" name="Slide Number Placeholder 3"/>
          <p:cNvSpPr>
            <a:spLocks noGrp="1"/>
          </p:cNvSpPr>
          <p:nvPr>
            <p:ph type="sldNum" sz="quarter" idx="5"/>
          </p:nvPr>
        </p:nvSpPr>
        <p:spPr/>
        <p:txBody>
          <a:bodyPr/>
          <a:lstStyle/>
          <a:p>
            <a:fld id="{3BE7F841-B545-463E-9145-68C2F6127AA7}" type="slidenum">
              <a:rPr lang="en-GB" smtClean="0"/>
              <a:t>13</a:t>
            </a:fld>
            <a:endParaRPr lang="en-GB"/>
          </a:p>
        </p:txBody>
      </p:sp>
    </p:spTree>
    <p:extLst>
      <p:ext uri="{BB962C8B-B14F-4D97-AF65-F5344CB8AC3E}">
        <p14:creationId xmlns:p14="http://schemas.microsoft.com/office/powerpoint/2010/main" val="33153466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Diagram by Ian Dawson https://thinkinghistory.co.uk/index.html </a:t>
            </a:r>
            <a:endParaRPr lang="en-GB" dirty="0"/>
          </a:p>
          <a:p>
            <a:endParaRPr lang="en-GB" dirty="0"/>
          </a:p>
        </p:txBody>
      </p:sp>
      <p:sp>
        <p:nvSpPr>
          <p:cNvPr id="4" name="Slide Number Placeholder 3"/>
          <p:cNvSpPr>
            <a:spLocks noGrp="1"/>
          </p:cNvSpPr>
          <p:nvPr>
            <p:ph type="sldNum" sz="quarter" idx="5"/>
          </p:nvPr>
        </p:nvSpPr>
        <p:spPr/>
        <p:txBody>
          <a:bodyPr/>
          <a:lstStyle/>
          <a:p>
            <a:fld id="{3BE7F841-B545-463E-9145-68C2F6127AA7}" type="slidenum">
              <a:rPr lang="en-GB" smtClean="0"/>
              <a:t>15</a:t>
            </a:fld>
            <a:endParaRPr lang="en-GB"/>
          </a:p>
        </p:txBody>
      </p:sp>
    </p:spTree>
    <p:extLst>
      <p:ext uri="{BB962C8B-B14F-4D97-AF65-F5344CB8AC3E}">
        <p14:creationId xmlns:p14="http://schemas.microsoft.com/office/powerpoint/2010/main" val="36489594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13ABF4-EB7A-B390-2D8A-5DBA3A46D4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926CC9-ACB8-50E5-EC29-90CF9F06560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0DF3EA-9CEB-DBA7-E995-599A646C9DA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8895B60-855E-F68F-743C-6063BA303FDF}"/>
              </a:ext>
            </a:extLst>
          </p:cNvPr>
          <p:cNvSpPr>
            <a:spLocks noGrp="1"/>
          </p:cNvSpPr>
          <p:nvPr>
            <p:ph type="sldNum" sz="quarter" idx="5"/>
          </p:nvPr>
        </p:nvSpPr>
        <p:spPr/>
        <p:txBody>
          <a:bodyPr/>
          <a:lstStyle/>
          <a:p>
            <a:fld id="{3BE7F841-B545-463E-9145-68C2F6127AA7}" type="slidenum">
              <a:rPr lang="en-GB" smtClean="0"/>
              <a:t>23</a:t>
            </a:fld>
            <a:endParaRPr lang="en-GB"/>
          </a:p>
        </p:txBody>
      </p:sp>
    </p:spTree>
    <p:extLst>
      <p:ext uri="{BB962C8B-B14F-4D97-AF65-F5344CB8AC3E}">
        <p14:creationId xmlns:p14="http://schemas.microsoft.com/office/powerpoint/2010/main" val="3154722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Document: Anglo-Saxon Charter, Essex Record Office, D/DP T209, </a:t>
            </a:r>
            <a:r>
              <a:rPr lang="en-GB" sz="1200" u="sng" kern="1200" dirty="0">
                <a:solidFill>
                  <a:schemeClr val="tx1"/>
                </a:solidFill>
                <a:effectLst/>
                <a:latin typeface="+mn-lt"/>
                <a:ea typeface="+mn-ea"/>
                <a:cs typeface="+mn-cs"/>
                <a:hlinkClick r:id="rId3"/>
              </a:rPr>
              <a:t>https://www.essexrecordofficeblog.co.uk/the-beginning-our-oldest-document/</a:t>
            </a:r>
            <a:r>
              <a:rPr lang="en-GB" sz="1200" kern="1200" dirty="0">
                <a:solidFill>
                  <a:schemeClr val="tx1"/>
                </a:solidFill>
                <a:effectLst/>
                <a:latin typeface="+mn-lt"/>
                <a:ea typeface="+mn-ea"/>
                <a:cs typeface="+mn-cs"/>
              </a:rPr>
              <a:t> </a:t>
            </a:r>
          </a:p>
          <a:p>
            <a:br>
              <a:rPr lang="en-GB" dirty="0"/>
            </a:br>
            <a:r>
              <a:rPr lang="en-GB" dirty="0"/>
              <a:t>Artefacts, clockwise from top left:</a:t>
            </a:r>
          </a:p>
          <a:p>
            <a:r>
              <a:rPr lang="en-US" dirty="0"/>
              <a:t>Booth, A. (2026) SF-2A545E: Medieval key (locking). Web page available at https://finds.org.uk/pas/recorded-find/SF-2A545E under a CC-BY </a:t>
            </a:r>
            <a:r>
              <a:rPr lang="en-US" dirty="0" err="1"/>
              <a:t>licence</a:t>
            </a:r>
            <a:r>
              <a:rPr lang="en-US" dirty="0"/>
              <a:t> [Accessed: 10 Aug 2026 10:28:45]</a:t>
            </a:r>
          </a:p>
          <a:p>
            <a:endParaRPr lang="en-US" dirty="0"/>
          </a:p>
          <a:p>
            <a:r>
              <a:rPr lang="en-US" dirty="0"/>
              <a:t>Rogerson, A. and Hines, J. (2017) NMS-380C00: Early Medieval sleeve clasp. Web page available at https://finds.org.uk/pas/recorded-find/NMS-380C00 under a CC-BY </a:t>
            </a:r>
            <a:r>
              <a:rPr lang="en-US" dirty="0" err="1"/>
              <a:t>licence</a:t>
            </a:r>
            <a:r>
              <a:rPr lang="en-US" dirty="0"/>
              <a:t> [Accessed: 10 Aug 2026 10:29:16]</a:t>
            </a:r>
          </a:p>
          <a:p>
            <a:endParaRPr lang="en-US" dirty="0"/>
          </a:p>
          <a:p>
            <a:r>
              <a:rPr lang="en-US" dirty="0"/>
              <a:t>Booth, A. (2026) SF-0EB743: Early Medieval brooch. Web page available at https://finds.org.uk/pas/recorded-find/SF-0EB743 under a CC-BY </a:t>
            </a:r>
            <a:r>
              <a:rPr lang="en-US" dirty="0" err="1"/>
              <a:t>licence</a:t>
            </a:r>
            <a:r>
              <a:rPr lang="en-US" dirty="0"/>
              <a:t> [Accessed: 10 Aug 2026 10:30:43]</a:t>
            </a:r>
            <a:br>
              <a:rPr lang="en-US" dirty="0"/>
            </a:br>
            <a:br>
              <a:rPr lang="en-US" dirty="0"/>
            </a:br>
            <a:r>
              <a:rPr lang="en-US" dirty="0"/>
              <a:t>Marsden, A. (2012) NMS-2DB7E8: Early Medieval coin. Web page available at https://finds.org.uk/pas/recorded-find/NMS-2DB7E8 under a CC-BY </a:t>
            </a:r>
            <a:r>
              <a:rPr lang="en-US" dirty="0" err="1"/>
              <a:t>licence</a:t>
            </a:r>
            <a:r>
              <a:rPr lang="en-US" dirty="0"/>
              <a:t> [Accessed: 10 Aug 2026 10:31:33]</a:t>
            </a:r>
            <a:br>
              <a:rPr lang="en-US" dirty="0"/>
            </a:br>
            <a:endParaRPr lang="en-GB" dirty="0"/>
          </a:p>
        </p:txBody>
      </p:sp>
      <p:sp>
        <p:nvSpPr>
          <p:cNvPr id="4" name="Slide Number Placeholder 3"/>
          <p:cNvSpPr>
            <a:spLocks noGrp="1"/>
          </p:cNvSpPr>
          <p:nvPr>
            <p:ph type="sldNum" sz="quarter" idx="5"/>
          </p:nvPr>
        </p:nvSpPr>
        <p:spPr/>
        <p:txBody>
          <a:bodyPr/>
          <a:lstStyle/>
          <a:p>
            <a:fld id="{3BE7F841-B545-463E-9145-68C2F6127AA7}" type="slidenum">
              <a:rPr lang="en-GB" smtClean="0"/>
              <a:t>25</a:t>
            </a:fld>
            <a:endParaRPr lang="en-GB"/>
          </a:p>
        </p:txBody>
      </p:sp>
    </p:spTree>
    <p:extLst>
      <p:ext uri="{BB962C8B-B14F-4D97-AF65-F5344CB8AC3E}">
        <p14:creationId xmlns:p14="http://schemas.microsoft.com/office/powerpoint/2010/main" val="12860373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Questions to ask an artefact by Ian Dawson https://thinkinghistory.co.uk/index.html </a:t>
            </a:r>
            <a:endParaRPr lang="en-GB" dirty="0"/>
          </a:p>
        </p:txBody>
      </p:sp>
      <p:sp>
        <p:nvSpPr>
          <p:cNvPr id="4" name="Slide Number Placeholder 3"/>
          <p:cNvSpPr>
            <a:spLocks noGrp="1"/>
          </p:cNvSpPr>
          <p:nvPr>
            <p:ph type="sldNum" sz="quarter" idx="5"/>
          </p:nvPr>
        </p:nvSpPr>
        <p:spPr/>
        <p:txBody>
          <a:bodyPr/>
          <a:lstStyle/>
          <a:p>
            <a:fld id="{3BE7F841-B545-463E-9145-68C2F6127AA7}" type="slidenum">
              <a:rPr lang="en-GB" smtClean="0"/>
              <a:t>26</a:t>
            </a:fld>
            <a:endParaRPr lang="en-GB"/>
          </a:p>
        </p:txBody>
      </p:sp>
    </p:spTree>
    <p:extLst>
      <p:ext uri="{BB962C8B-B14F-4D97-AF65-F5344CB8AC3E}">
        <p14:creationId xmlns:p14="http://schemas.microsoft.com/office/powerpoint/2010/main" val="17652103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Image by </a:t>
            </a:r>
            <a:r>
              <a:rPr lang="en-GB" sz="1200" u="sng" kern="1200" dirty="0">
                <a:solidFill>
                  <a:schemeClr val="tx1"/>
                </a:solidFill>
                <a:effectLst/>
                <a:latin typeface="+mn-lt"/>
                <a:ea typeface="+mn-ea"/>
                <a:cs typeface="+mn-cs"/>
                <a:hlinkClick r:id="rId3"/>
              </a:rPr>
              <a:t>Hsu Ting Chang</a:t>
            </a:r>
            <a:r>
              <a:rPr lang="en-GB" sz="1200" kern="1200" dirty="0">
                <a:solidFill>
                  <a:schemeClr val="tx1"/>
                </a:solidFill>
                <a:effectLst/>
                <a:latin typeface="+mn-lt"/>
                <a:ea typeface="+mn-ea"/>
                <a:cs typeface="+mn-cs"/>
              </a:rPr>
              <a:t> from </a:t>
            </a:r>
            <a:r>
              <a:rPr lang="en-GB" sz="1200" u="sng" kern="1200" dirty="0" err="1">
                <a:solidFill>
                  <a:schemeClr val="tx1"/>
                </a:solidFill>
                <a:effectLst/>
                <a:latin typeface="+mn-lt"/>
                <a:ea typeface="+mn-ea"/>
                <a:cs typeface="+mn-cs"/>
                <a:hlinkClick r:id="rId4"/>
              </a:rPr>
              <a:t>Pixabay</a:t>
            </a:r>
            <a:endParaRPr lang="en-GB" sz="1200" u="sng" kern="1200" dirty="0">
              <a:solidFill>
                <a:schemeClr val="tx1"/>
              </a:solidFill>
              <a:effectLst/>
              <a:latin typeface="+mn-lt"/>
              <a:ea typeface="+mn-ea"/>
              <a:cs typeface="+mn-cs"/>
            </a:endParaRPr>
          </a:p>
          <a:p>
            <a:r>
              <a:rPr lang="en-GB" sz="1200" u="none" kern="1200" dirty="0">
                <a:solidFill>
                  <a:schemeClr val="tx1"/>
                </a:solidFill>
                <a:effectLst/>
                <a:latin typeface="+mn-lt"/>
                <a:ea typeface="+mn-ea"/>
                <a:cs typeface="+mn-cs"/>
              </a:rPr>
              <a:t>Metal detector sound from freesound.com</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09184A-C539-4CBE-B6D9-E1A4E633F101}"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275212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EC71E7-950E-8896-CD62-DEE818DD5A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83FFCE-DBCA-F0EF-5A5E-60498673F831}"/>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785D4F12-466A-16EE-65BB-25D56E10E81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Image by </a:t>
            </a:r>
            <a:r>
              <a:rPr lang="en-GB" sz="1200" u="sng" kern="1200" dirty="0">
                <a:solidFill>
                  <a:schemeClr val="tx1"/>
                </a:solidFill>
                <a:effectLst/>
                <a:latin typeface="+mn-lt"/>
                <a:ea typeface="+mn-ea"/>
                <a:cs typeface="+mn-cs"/>
                <a:hlinkClick r:id="rId3"/>
              </a:rPr>
              <a:t>Hsu Ting Chang</a:t>
            </a:r>
            <a:r>
              <a:rPr lang="en-GB" sz="1200" kern="1200" dirty="0">
                <a:solidFill>
                  <a:schemeClr val="tx1"/>
                </a:solidFill>
                <a:effectLst/>
                <a:latin typeface="+mn-lt"/>
                <a:ea typeface="+mn-ea"/>
                <a:cs typeface="+mn-cs"/>
              </a:rPr>
              <a:t> from </a:t>
            </a:r>
            <a:r>
              <a:rPr lang="en-GB" sz="1200" u="sng" kern="1200" dirty="0" err="1">
                <a:solidFill>
                  <a:schemeClr val="tx1"/>
                </a:solidFill>
                <a:effectLst/>
                <a:latin typeface="+mn-lt"/>
                <a:ea typeface="+mn-ea"/>
                <a:cs typeface="+mn-cs"/>
                <a:hlinkClick r:id="rId4"/>
              </a:rPr>
              <a:t>Pixabay</a:t>
            </a: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Shovel icon created by Magnific on </a:t>
            </a:r>
            <a:r>
              <a:rPr lang="en-US" sz="1200" u="sng" kern="1200" dirty="0" err="1">
                <a:solidFill>
                  <a:schemeClr val="tx1"/>
                </a:solidFill>
                <a:effectLst/>
                <a:latin typeface="+mn-lt"/>
                <a:ea typeface="+mn-ea"/>
                <a:cs typeface="+mn-cs"/>
                <a:hlinkClick r:id="rId5"/>
              </a:rPr>
              <a:t>Flaticon</a:t>
            </a:r>
            <a:br>
              <a:rPr lang="en-US" sz="1200" u="sng" kern="1200" dirty="0">
                <a:solidFill>
                  <a:schemeClr val="tx1"/>
                </a:solidFill>
                <a:effectLst/>
                <a:latin typeface="+mn-lt"/>
                <a:ea typeface="+mn-ea"/>
                <a:cs typeface="+mn-cs"/>
              </a:rPr>
            </a:br>
            <a:r>
              <a:rPr lang="en-US" sz="1200" u="sng" kern="1200" dirty="0">
                <a:solidFill>
                  <a:schemeClr val="tx1"/>
                </a:solidFill>
                <a:effectLst/>
                <a:latin typeface="+mn-lt"/>
                <a:ea typeface="+mn-ea"/>
                <a:cs typeface="+mn-cs"/>
              </a:rPr>
              <a:t>Digging with Shovel OWI.wav by Allen2001 -- https://freesound.org/s/595105/ -- License: Attribution 3.0</a:t>
            </a:r>
            <a:endParaRPr lang="en-GB" sz="1200" kern="1200" dirty="0">
              <a:solidFill>
                <a:schemeClr val="tx1"/>
              </a:solidFill>
              <a:effectLst/>
              <a:latin typeface="+mn-lt"/>
              <a:ea typeface="+mn-ea"/>
              <a:cs typeface="+mn-cs"/>
            </a:endParaRPr>
          </a:p>
          <a:p>
            <a:endParaRPr lang="en-GB" dirty="0"/>
          </a:p>
        </p:txBody>
      </p:sp>
      <p:sp>
        <p:nvSpPr>
          <p:cNvPr id="4" name="Slide Number Placeholder 3">
            <a:extLst>
              <a:ext uri="{FF2B5EF4-FFF2-40B4-BE49-F238E27FC236}">
                <a16:creationId xmlns:a16="http://schemas.microsoft.com/office/drawing/2014/main" id="{7CF48E83-59E8-1039-C5DB-DE0BD960018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09184A-C539-4CBE-B6D9-E1A4E633F101}"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532014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4C9972-1B00-00BA-20CF-B0C1858D76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5D3316-F291-1AF0-D658-8D0F9F7D9945}"/>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FBEC127B-5B04-D242-5E50-1F1DDC7EA32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Image by </a:t>
            </a:r>
            <a:r>
              <a:rPr lang="en-GB" sz="1200" u="sng" kern="1200" dirty="0">
                <a:solidFill>
                  <a:schemeClr val="tx1"/>
                </a:solidFill>
                <a:effectLst/>
                <a:latin typeface="+mn-lt"/>
                <a:ea typeface="+mn-ea"/>
                <a:cs typeface="+mn-cs"/>
                <a:hlinkClick r:id="rId3"/>
              </a:rPr>
              <a:t>Hsu Ting Chang</a:t>
            </a:r>
            <a:r>
              <a:rPr lang="en-GB" sz="1200" kern="1200" dirty="0">
                <a:solidFill>
                  <a:schemeClr val="tx1"/>
                </a:solidFill>
                <a:effectLst/>
                <a:latin typeface="+mn-lt"/>
                <a:ea typeface="+mn-ea"/>
                <a:cs typeface="+mn-cs"/>
              </a:rPr>
              <a:t> from </a:t>
            </a:r>
            <a:r>
              <a:rPr lang="en-GB" sz="1200" u="sng" kern="1200" dirty="0" err="1">
                <a:solidFill>
                  <a:schemeClr val="tx1"/>
                </a:solidFill>
                <a:effectLst/>
                <a:latin typeface="+mn-lt"/>
                <a:ea typeface="+mn-ea"/>
                <a:cs typeface="+mn-cs"/>
                <a:hlinkClick r:id="rId4"/>
              </a:rPr>
              <a:t>Pixabay</a:t>
            </a:r>
            <a:br>
              <a:rPr lang="en-GB" sz="1200" u="sng" kern="1200" dirty="0">
                <a:solidFill>
                  <a:schemeClr val="tx1"/>
                </a:solidFill>
                <a:effectLst/>
                <a:latin typeface="+mn-lt"/>
                <a:ea typeface="+mn-ea"/>
                <a:cs typeface="+mn-cs"/>
              </a:rPr>
            </a:br>
            <a:r>
              <a:rPr lang="en-GB" sz="1200" u="sng" kern="1200" dirty="0">
                <a:solidFill>
                  <a:schemeClr val="tx1"/>
                </a:solidFill>
                <a:effectLst/>
                <a:latin typeface="+mn-lt"/>
                <a:ea typeface="+mn-ea"/>
                <a:cs typeface="+mn-cs"/>
              </a:rPr>
              <a:t>Sweeping.wav by 200154michaela -- https://freesound.org/s/542442/ -- License: Attribution </a:t>
            </a:r>
            <a:r>
              <a:rPr lang="en-GB" sz="1200" u="sng" kern="1200" dirty="0" err="1">
                <a:solidFill>
                  <a:schemeClr val="tx1"/>
                </a:solidFill>
                <a:effectLst/>
                <a:latin typeface="+mn-lt"/>
                <a:ea typeface="+mn-ea"/>
                <a:cs typeface="+mn-cs"/>
              </a:rPr>
              <a:t>NonCommercial</a:t>
            </a:r>
            <a:r>
              <a:rPr lang="en-GB" sz="1200" u="sng" kern="1200" dirty="0">
                <a:solidFill>
                  <a:schemeClr val="tx1"/>
                </a:solidFill>
                <a:effectLst/>
                <a:latin typeface="+mn-lt"/>
                <a:ea typeface="+mn-ea"/>
                <a:cs typeface="+mn-cs"/>
              </a:rPr>
              <a:t> 3.0</a:t>
            </a:r>
            <a:endParaRPr lang="en-GB"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13A96162-58EB-61EE-7115-39EA96A8773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09184A-C539-4CBE-B6D9-E1A4E633F101}"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393524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DF2F50-71B5-E2A3-B35C-2EBB9356F9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57525A-EA7E-23C6-A057-CAE9EEBFCCCF}"/>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B431868D-5005-E2FE-3AEC-4F3EACE0E2CC}"/>
              </a:ext>
            </a:extLst>
          </p:cNvPr>
          <p:cNvSpPr>
            <a:spLocks noGrp="1"/>
          </p:cNvSpPr>
          <p:nvPr>
            <p:ph type="body" idx="1"/>
          </p:nvPr>
        </p:nvSpPr>
        <p:spPr/>
        <p:txBody>
          <a:bodyPr/>
          <a:lstStyle/>
          <a:p>
            <a:r>
              <a:rPr lang="en-GB" sz="1200" kern="1200" dirty="0">
                <a:solidFill>
                  <a:schemeClr val="tx1"/>
                </a:solidFill>
                <a:effectLst/>
                <a:latin typeface="+mn-lt"/>
                <a:ea typeface="+mn-ea"/>
                <a:cs typeface="+mn-cs"/>
              </a:rPr>
              <a:t>Image by </a:t>
            </a:r>
            <a:r>
              <a:rPr lang="en-GB" sz="1200" u="sng" kern="1200" dirty="0">
                <a:solidFill>
                  <a:schemeClr val="tx1"/>
                </a:solidFill>
                <a:effectLst/>
                <a:latin typeface="+mn-lt"/>
                <a:ea typeface="+mn-ea"/>
                <a:cs typeface="+mn-cs"/>
                <a:hlinkClick r:id="rId3"/>
              </a:rPr>
              <a:t>Hsu Ting Chang</a:t>
            </a:r>
            <a:r>
              <a:rPr lang="en-GB" sz="1200" kern="1200" dirty="0">
                <a:solidFill>
                  <a:schemeClr val="tx1"/>
                </a:solidFill>
                <a:effectLst/>
                <a:latin typeface="+mn-lt"/>
                <a:ea typeface="+mn-ea"/>
                <a:cs typeface="+mn-cs"/>
              </a:rPr>
              <a:t> from </a:t>
            </a:r>
            <a:r>
              <a:rPr lang="en-GB" sz="1200" u="sng" kern="1200" dirty="0" err="1">
                <a:solidFill>
                  <a:schemeClr val="tx1"/>
                </a:solidFill>
                <a:effectLst/>
                <a:latin typeface="+mn-lt"/>
                <a:ea typeface="+mn-ea"/>
                <a:cs typeface="+mn-cs"/>
                <a:hlinkClick r:id="rId4"/>
              </a:rPr>
              <a:t>Pixabay</a:t>
            </a:r>
            <a:endParaRPr lang="en-GB"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1BF3654A-2676-137E-6565-DEE55D2A32C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09184A-C539-4CBE-B6D9-E1A4E633F101}"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132593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F8AF7B-1A98-411C-34E9-0DF6AEE2BD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EBB674-82D0-CC04-1572-FAB1903C0F57}"/>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9EFCA619-1544-F7A7-7DAB-85B942890628}"/>
              </a:ext>
            </a:extLst>
          </p:cNvPr>
          <p:cNvSpPr>
            <a:spLocks noGrp="1"/>
          </p:cNvSpPr>
          <p:nvPr>
            <p:ph type="body" idx="1"/>
          </p:nvPr>
        </p:nvSpPr>
        <p:spPr/>
        <p:txBody>
          <a:bodyPr/>
          <a:lstStyle/>
          <a:p>
            <a:r>
              <a:rPr lang="en-GB" sz="1200" kern="1200" dirty="0">
                <a:solidFill>
                  <a:schemeClr val="tx1"/>
                </a:solidFill>
                <a:effectLst/>
                <a:latin typeface="+mn-lt"/>
                <a:ea typeface="+mn-ea"/>
                <a:cs typeface="+mn-cs"/>
              </a:rPr>
              <a:t>Image by </a:t>
            </a:r>
            <a:r>
              <a:rPr lang="en-GB" sz="1200" u="sng" kern="1200" dirty="0">
                <a:solidFill>
                  <a:schemeClr val="tx1"/>
                </a:solidFill>
                <a:effectLst/>
                <a:latin typeface="+mn-lt"/>
                <a:ea typeface="+mn-ea"/>
                <a:cs typeface="+mn-cs"/>
                <a:hlinkClick r:id="rId3"/>
              </a:rPr>
              <a:t>Hsu Ting Chang</a:t>
            </a:r>
            <a:r>
              <a:rPr lang="en-GB" sz="1200" kern="1200" dirty="0">
                <a:solidFill>
                  <a:schemeClr val="tx1"/>
                </a:solidFill>
                <a:effectLst/>
                <a:latin typeface="+mn-lt"/>
                <a:ea typeface="+mn-ea"/>
                <a:cs typeface="+mn-cs"/>
              </a:rPr>
              <a:t> from </a:t>
            </a:r>
            <a:r>
              <a:rPr lang="en-GB" sz="1200" u="sng" kern="1200" dirty="0" err="1">
                <a:solidFill>
                  <a:schemeClr val="tx1"/>
                </a:solidFill>
                <a:effectLst/>
                <a:latin typeface="+mn-lt"/>
                <a:ea typeface="+mn-ea"/>
                <a:cs typeface="+mn-cs"/>
                <a:hlinkClick r:id="rId4"/>
              </a:rPr>
              <a:t>Pixabay</a:t>
            </a:r>
            <a:endParaRPr lang="en-GB"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F5BF3AC9-385A-AB1C-749A-525444B7C38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09184A-C539-4CBE-B6D9-E1A4E633F101}"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427543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E09C43-E54B-B0FF-A886-DEE803C397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E8FD18-BA48-82FD-01E0-622B41462CCF}"/>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E1C030E1-F5B2-4B04-13C7-D1CCA92BBCAA}"/>
              </a:ext>
            </a:extLst>
          </p:cNvPr>
          <p:cNvSpPr>
            <a:spLocks noGrp="1"/>
          </p:cNvSpPr>
          <p:nvPr>
            <p:ph type="body" idx="1"/>
          </p:nvPr>
        </p:nvSpPr>
        <p:spPr/>
        <p:txBody>
          <a:bodyPr/>
          <a:lstStyle/>
          <a:p>
            <a:r>
              <a:rPr lang="en-GB" sz="1200" kern="1200" dirty="0">
                <a:solidFill>
                  <a:schemeClr val="tx1"/>
                </a:solidFill>
                <a:effectLst/>
                <a:latin typeface="+mn-lt"/>
                <a:ea typeface="+mn-ea"/>
                <a:cs typeface="+mn-cs"/>
              </a:rPr>
              <a:t>Image by </a:t>
            </a:r>
            <a:r>
              <a:rPr lang="en-GB" sz="1200" u="sng" kern="1200" dirty="0">
                <a:solidFill>
                  <a:schemeClr val="tx1"/>
                </a:solidFill>
                <a:effectLst/>
                <a:latin typeface="+mn-lt"/>
                <a:ea typeface="+mn-ea"/>
                <a:cs typeface="+mn-cs"/>
                <a:hlinkClick r:id="rId3"/>
              </a:rPr>
              <a:t>Hsu Ting Chang</a:t>
            </a:r>
            <a:r>
              <a:rPr lang="en-GB" sz="1200" kern="1200" dirty="0">
                <a:solidFill>
                  <a:schemeClr val="tx1"/>
                </a:solidFill>
                <a:effectLst/>
                <a:latin typeface="+mn-lt"/>
                <a:ea typeface="+mn-ea"/>
                <a:cs typeface="+mn-cs"/>
              </a:rPr>
              <a:t> from </a:t>
            </a:r>
            <a:r>
              <a:rPr lang="en-GB" sz="1200" u="sng" kern="1200" dirty="0" err="1">
                <a:solidFill>
                  <a:schemeClr val="tx1"/>
                </a:solidFill>
                <a:effectLst/>
                <a:latin typeface="+mn-lt"/>
                <a:ea typeface="+mn-ea"/>
                <a:cs typeface="+mn-cs"/>
                <a:hlinkClick r:id="rId4"/>
              </a:rPr>
              <a:t>Pixabay</a:t>
            </a:r>
            <a:endParaRPr lang="en-GB"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FF13CFEC-F7EF-3447-AD11-08D5D92B376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09184A-C539-4CBE-B6D9-E1A4E633F101}"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332794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291BDB-40D2-CE64-23C1-39B7160542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891DFE-C859-5B2F-A8D8-776FA7EB0B94}"/>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BF78C7EC-1E82-F30C-2F92-297E6B2D561D}"/>
              </a:ext>
            </a:extLst>
          </p:cNvPr>
          <p:cNvSpPr>
            <a:spLocks noGrp="1"/>
          </p:cNvSpPr>
          <p:nvPr>
            <p:ph type="body" idx="1"/>
          </p:nvPr>
        </p:nvSpPr>
        <p:spPr/>
        <p:txBody>
          <a:bodyPr/>
          <a:lstStyle/>
          <a:p>
            <a:r>
              <a:rPr lang="en-GB" sz="1200" kern="1200" dirty="0">
                <a:solidFill>
                  <a:schemeClr val="tx1"/>
                </a:solidFill>
                <a:effectLst/>
                <a:latin typeface="+mn-lt"/>
                <a:ea typeface="+mn-ea"/>
                <a:cs typeface="+mn-cs"/>
              </a:rPr>
              <a:t>Image by </a:t>
            </a:r>
            <a:r>
              <a:rPr lang="en-GB" sz="1200" u="sng" kern="1200" dirty="0">
                <a:solidFill>
                  <a:schemeClr val="tx1"/>
                </a:solidFill>
                <a:effectLst/>
                <a:latin typeface="+mn-lt"/>
                <a:ea typeface="+mn-ea"/>
                <a:cs typeface="+mn-cs"/>
                <a:hlinkClick r:id="rId3"/>
              </a:rPr>
              <a:t>Hsu Ting Chang</a:t>
            </a:r>
            <a:r>
              <a:rPr lang="en-GB" sz="1200" kern="1200" dirty="0">
                <a:solidFill>
                  <a:schemeClr val="tx1"/>
                </a:solidFill>
                <a:effectLst/>
                <a:latin typeface="+mn-lt"/>
                <a:ea typeface="+mn-ea"/>
                <a:cs typeface="+mn-cs"/>
              </a:rPr>
              <a:t> from </a:t>
            </a:r>
            <a:r>
              <a:rPr lang="en-GB" sz="1200" u="sng" kern="1200" dirty="0" err="1">
                <a:solidFill>
                  <a:schemeClr val="tx1"/>
                </a:solidFill>
                <a:effectLst/>
                <a:latin typeface="+mn-lt"/>
                <a:ea typeface="+mn-ea"/>
                <a:cs typeface="+mn-cs"/>
                <a:hlinkClick r:id="rId4"/>
              </a:rPr>
              <a:t>Pixabay</a:t>
            </a:r>
            <a:endParaRPr lang="en-GB"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25AE73E7-5509-85A0-94BC-6995AE00CCE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09184A-C539-4CBE-B6D9-E1A4E633F101}"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241400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C44ADD-BE03-E98C-D8DC-235F10A47F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C9524F-80DB-CBD5-6A9D-863782615F29}"/>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FD7945B3-6E3C-0CCB-7127-7A58A34D9547}"/>
              </a:ext>
            </a:extLst>
          </p:cNvPr>
          <p:cNvSpPr>
            <a:spLocks noGrp="1"/>
          </p:cNvSpPr>
          <p:nvPr>
            <p:ph type="body" idx="1"/>
          </p:nvPr>
        </p:nvSpPr>
        <p:spPr/>
        <p:txBody>
          <a:bodyPr/>
          <a:lstStyle/>
          <a:p>
            <a:r>
              <a:rPr lang="en-GB" sz="1200" kern="1200" dirty="0">
                <a:solidFill>
                  <a:schemeClr val="tx1"/>
                </a:solidFill>
                <a:effectLst/>
                <a:latin typeface="+mn-lt"/>
                <a:ea typeface="+mn-ea"/>
                <a:cs typeface="+mn-cs"/>
              </a:rPr>
              <a:t>Image by </a:t>
            </a:r>
            <a:r>
              <a:rPr lang="en-GB" sz="1200" u="sng" kern="1200" dirty="0">
                <a:solidFill>
                  <a:schemeClr val="tx1"/>
                </a:solidFill>
                <a:effectLst/>
                <a:latin typeface="+mn-lt"/>
                <a:ea typeface="+mn-ea"/>
                <a:cs typeface="+mn-cs"/>
                <a:hlinkClick r:id="rId3"/>
              </a:rPr>
              <a:t>Hsu Ting Chang</a:t>
            </a:r>
            <a:r>
              <a:rPr lang="en-GB" sz="1200" kern="1200" dirty="0">
                <a:solidFill>
                  <a:schemeClr val="tx1"/>
                </a:solidFill>
                <a:effectLst/>
                <a:latin typeface="+mn-lt"/>
                <a:ea typeface="+mn-ea"/>
                <a:cs typeface="+mn-cs"/>
              </a:rPr>
              <a:t> from </a:t>
            </a:r>
            <a:r>
              <a:rPr lang="en-GB" sz="1200" u="sng" kern="1200" dirty="0" err="1">
                <a:solidFill>
                  <a:schemeClr val="tx1"/>
                </a:solidFill>
                <a:effectLst/>
                <a:latin typeface="+mn-lt"/>
                <a:ea typeface="+mn-ea"/>
                <a:cs typeface="+mn-cs"/>
                <a:hlinkClick r:id="rId4"/>
              </a:rPr>
              <a:t>Pixabay</a:t>
            </a:r>
            <a:endParaRPr lang="en-GB"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7EA5AB43-3FF3-1AA7-BFF8-D872DE37FD1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09184A-C539-4CBE-B6D9-E1A4E633F101}"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297943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Object photos courtesy of Norfolk Museums Service</a:t>
            </a:r>
          </a:p>
          <a:p>
            <a:r>
              <a:rPr lang="en-US" dirty="0"/>
              <a:t>Photo of Norwich Castle by Hannah Salisbury</a:t>
            </a:r>
            <a:endParaRPr lang="en-GB" dirty="0"/>
          </a:p>
        </p:txBody>
      </p:sp>
      <p:sp>
        <p:nvSpPr>
          <p:cNvPr id="4" name="Slide Number Placeholder 3"/>
          <p:cNvSpPr>
            <a:spLocks noGrp="1"/>
          </p:cNvSpPr>
          <p:nvPr>
            <p:ph type="sldNum" sz="quarter" idx="5"/>
          </p:nvPr>
        </p:nvSpPr>
        <p:spPr/>
        <p:txBody>
          <a:bodyPr/>
          <a:lstStyle/>
          <a:p>
            <a:fld id="{3BE7F841-B545-463E-9145-68C2F6127AA7}" type="slidenum">
              <a:rPr lang="en-GB" smtClean="0"/>
              <a:t>43</a:t>
            </a:fld>
            <a:endParaRPr lang="en-GB"/>
          </a:p>
        </p:txBody>
      </p:sp>
    </p:spTree>
    <p:extLst>
      <p:ext uri="{BB962C8B-B14F-4D97-AF65-F5344CB8AC3E}">
        <p14:creationId xmlns:p14="http://schemas.microsoft.com/office/powerpoint/2010/main" val="10071101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Find out more about the conservation of the pendant here: https://nmasconservation.wordpress.com/2019/03/22/conservation-of-the-winfarthing-anglo-saxon-pendant/</a:t>
            </a:r>
            <a:endParaRPr lang="en-GB" dirty="0"/>
          </a:p>
        </p:txBody>
      </p:sp>
      <p:sp>
        <p:nvSpPr>
          <p:cNvPr id="4" name="Slide Number Placeholder 3"/>
          <p:cNvSpPr>
            <a:spLocks noGrp="1"/>
          </p:cNvSpPr>
          <p:nvPr>
            <p:ph type="sldNum" sz="quarter" idx="5"/>
          </p:nvPr>
        </p:nvSpPr>
        <p:spPr/>
        <p:txBody>
          <a:bodyPr/>
          <a:lstStyle/>
          <a:p>
            <a:fld id="{3BE7F841-B545-463E-9145-68C2F6127AA7}" type="slidenum">
              <a:rPr lang="en-GB" smtClean="0"/>
              <a:t>46</a:t>
            </a:fld>
            <a:endParaRPr lang="en-GB"/>
          </a:p>
        </p:txBody>
      </p:sp>
    </p:spTree>
    <p:extLst>
      <p:ext uri="{BB962C8B-B14F-4D97-AF65-F5344CB8AC3E}">
        <p14:creationId xmlns:p14="http://schemas.microsoft.com/office/powerpoint/2010/main" val="27646548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Photo of British Library exterior </a:t>
            </a:r>
            <a:r>
              <a:rPr lang="en-GB" dirty="0"/>
              <a:t>by </a:t>
            </a:r>
            <a:r>
              <a:rPr lang="en-GB" dirty="0" err="1">
                <a:hlinkClick r:id="rId3"/>
              </a:rPr>
              <a:t>CrowN</a:t>
            </a:r>
            <a:r>
              <a:rPr lang="en-GB" dirty="0"/>
              <a:t> on </a:t>
            </a:r>
            <a:r>
              <a:rPr lang="en-GB" dirty="0" err="1">
                <a:hlinkClick r:id="rId4"/>
              </a:rPr>
              <a:t>Unsplash</a:t>
            </a:r>
            <a:endParaRPr lang="en-GB" dirty="0"/>
          </a:p>
          <a:p>
            <a:endParaRPr lang="en-GB" dirty="0"/>
          </a:p>
          <a:p>
            <a:r>
              <a:rPr lang="en-GB" dirty="0"/>
              <a:t>Photo of British Library Reading Room by </a:t>
            </a:r>
            <a:r>
              <a:rPr lang="en-GB" dirty="0">
                <a:hlinkClick r:id="rId5"/>
              </a:rPr>
              <a:t>Tanya Barrow</a:t>
            </a:r>
            <a:r>
              <a:rPr lang="en-GB" dirty="0"/>
              <a:t> on </a:t>
            </a:r>
            <a:r>
              <a:rPr lang="en-GB" dirty="0" err="1">
                <a:hlinkClick r:id="rId6"/>
              </a:rPr>
              <a:t>Unsplash</a:t>
            </a:r>
            <a:endParaRPr lang="en-GB" dirty="0"/>
          </a:p>
        </p:txBody>
      </p:sp>
      <p:sp>
        <p:nvSpPr>
          <p:cNvPr id="4" name="Slide Number Placeholder 3"/>
          <p:cNvSpPr>
            <a:spLocks noGrp="1"/>
          </p:cNvSpPr>
          <p:nvPr>
            <p:ph type="sldNum" sz="quarter" idx="5"/>
          </p:nvPr>
        </p:nvSpPr>
        <p:spPr/>
        <p:txBody>
          <a:bodyPr/>
          <a:lstStyle/>
          <a:p>
            <a:fld id="{3BE7F841-B545-463E-9145-68C2F6127AA7}" type="slidenum">
              <a:rPr lang="en-GB" smtClean="0"/>
              <a:t>48</a:t>
            </a:fld>
            <a:endParaRPr lang="en-GB"/>
          </a:p>
        </p:txBody>
      </p:sp>
    </p:spTree>
    <p:extLst>
      <p:ext uri="{BB962C8B-B14F-4D97-AF65-F5344CB8AC3E}">
        <p14:creationId xmlns:p14="http://schemas.microsoft.com/office/powerpoint/2010/main" val="17240865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US" dirty="0"/>
              <a:t>Photos by Hannah Salisbury and Dale Banham</a:t>
            </a:r>
            <a:endParaRPr lang="en-GB" dirty="0"/>
          </a:p>
        </p:txBody>
      </p:sp>
      <p:sp>
        <p:nvSpPr>
          <p:cNvPr id="4" name="Slide Number Placeholder 3"/>
          <p:cNvSpPr>
            <a:spLocks noGrp="1"/>
          </p:cNvSpPr>
          <p:nvPr>
            <p:ph type="sldNum" sz="quarter" idx="5"/>
          </p:nvPr>
        </p:nvSpPr>
        <p:spPr/>
        <p:txBody>
          <a:bodyPr/>
          <a:lstStyle/>
          <a:p>
            <a:fld id="{3BE7F841-B545-463E-9145-68C2F6127AA7}" type="slidenum">
              <a:rPr lang="en-GB" smtClean="0"/>
              <a:t>51</a:t>
            </a:fld>
            <a:endParaRPr lang="en-GB"/>
          </a:p>
        </p:txBody>
      </p:sp>
    </p:spTree>
    <p:extLst>
      <p:ext uri="{BB962C8B-B14F-4D97-AF65-F5344CB8AC3E}">
        <p14:creationId xmlns:p14="http://schemas.microsoft.com/office/powerpoint/2010/main" val="14046976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BE7F841-B545-463E-9145-68C2F6127AA7}" type="slidenum">
              <a:rPr lang="en-GB" smtClean="0"/>
              <a:t>53</a:t>
            </a:fld>
            <a:endParaRPr lang="en-GB"/>
          </a:p>
        </p:txBody>
      </p:sp>
    </p:spTree>
    <p:extLst>
      <p:ext uri="{BB962C8B-B14F-4D97-AF65-F5344CB8AC3E}">
        <p14:creationId xmlns:p14="http://schemas.microsoft.com/office/powerpoint/2010/main" val="37470983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Sutton Hoo helmet image </a:t>
            </a:r>
            <a:r>
              <a:rPr lang="en-GB" sz="1200" b="1" i="0" kern="1200" dirty="0">
                <a:solidFill>
                  <a:schemeClr val="tx1"/>
                </a:solidFill>
                <a:effectLst/>
                <a:latin typeface="+mn-lt"/>
                <a:ea typeface="+mn-ea"/>
                <a:cs typeface="+mn-cs"/>
              </a:rPr>
              <a:t>© The Trustees of the British Museum</a:t>
            </a:r>
            <a:r>
              <a:rPr lang="en-GB" sz="1200" b="0" i="0" kern="1200" dirty="0">
                <a:solidFill>
                  <a:schemeClr val="tx1"/>
                </a:solidFill>
                <a:effectLst/>
                <a:latin typeface="+mn-lt"/>
                <a:ea typeface="+mn-ea"/>
                <a:cs typeface="+mn-cs"/>
              </a:rPr>
              <a:t>. Shared under a </a:t>
            </a:r>
            <a:r>
              <a:rPr lang="en-GB" sz="1200" b="0" i="0" u="none" strike="noStrike" kern="1200" dirty="0">
                <a:solidFill>
                  <a:schemeClr val="tx1"/>
                </a:solidFill>
                <a:effectLst/>
                <a:latin typeface="+mn-lt"/>
                <a:ea typeface="+mn-ea"/>
                <a:cs typeface="+mn-cs"/>
                <a:hlinkClick r:id="rId3"/>
              </a:rPr>
              <a:t>Creative Commons Attribution-</a:t>
            </a:r>
            <a:r>
              <a:rPr lang="en-GB" sz="1200" b="0" i="0" u="none" strike="noStrike" kern="1200" dirty="0" err="1">
                <a:solidFill>
                  <a:schemeClr val="tx1"/>
                </a:solidFill>
                <a:effectLst/>
                <a:latin typeface="+mn-lt"/>
                <a:ea typeface="+mn-ea"/>
                <a:cs typeface="+mn-cs"/>
                <a:hlinkClick r:id="rId3"/>
              </a:rPr>
              <a:t>NonCommercial</a:t>
            </a:r>
            <a:r>
              <a:rPr lang="en-GB" sz="1200" b="0" i="0" u="none" strike="noStrike" kern="1200" dirty="0">
                <a:solidFill>
                  <a:schemeClr val="tx1"/>
                </a:solidFill>
                <a:effectLst/>
                <a:latin typeface="+mn-lt"/>
                <a:ea typeface="+mn-ea"/>
                <a:cs typeface="+mn-cs"/>
                <a:hlinkClick r:id="rId3"/>
              </a:rPr>
              <a:t>-</a:t>
            </a:r>
            <a:r>
              <a:rPr lang="en-GB" sz="1200" b="0" i="0" u="none" strike="noStrike" kern="1200" dirty="0" err="1">
                <a:solidFill>
                  <a:schemeClr val="tx1"/>
                </a:solidFill>
                <a:effectLst/>
                <a:latin typeface="+mn-lt"/>
                <a:ea typeface="+mn-ea"/>
                <a:cs typeface="+mn-cs"/>
                <a:hlinkClick r:id="rId3"/>
              </a:rPr>
              <a:t>ShareAlike</a:t>
            </a:r>
            <a:r>
              <a:rPr lang="en-GB" sz="1200" b="0" i="0" u="none" strike="noStrike" kern="1200" dirty="0">
                <a:solidFill>
                  <a:schemeClr val="tx1"/>
                </a:solidFill>
                <a:effectLst/>
                <a:latin typeface="+mn-lt"/>
                <a:ea typeface="+mn-ea"/>
                <a:cs typeface="+mn-cs"/>
                <a:hlinkClick r:id="rId3"/>
              </a:rPr>
              <a:t> 4.0 International (CC BY-NC-SA 4.0) licence</a:t>
            </a:r>
            <a:r>
              <a:rPr lang="en-GB" sz="1200" b="0" i="0" kern="1200" dirty="0">
                <a:solidFill>
                  <a:schemeClr val="tx1"/>
                </a:solidFill>
                <a:effectLst/>
                <a:latin typeface="+mn-lt"/>
                <a:ea typeface="+mn-ea"/>
                <a:cs typeface="+mn-cs"/>
              </a:rPr>
              <a:t>.</a:t>
            </a:r>
            <a:endParaRPr lang="en-GB" dirty="0"/>
          </a:p>
        </p:txBody>
      </p:sp>
      <p:sp>
        <p:nvSpPr>
          <p:cNvPr id="4" name="Slide Number Placeholder 3"/>
          <p:cNvSpPr>
            <a:spLocks noGrp="1"/>
          </p:cNvSpPr>
          <p:nvPr>
            <p:ph type="sldNum" sz="quarter" idx="5"/>
          </p:nvPr>
        </p:nvSpPr>
        <p:spPr/>
        <p:txBody>
          <a:bodyPr/>
          <a:lstStyle/>
          <a:p>
            <a:fld id="{3BE7F841-B545-463E-9145-68C2F6127AA7}" type="slidenum">
              <a:rPr lang="en-GB" smtClean="0"/>
              <a:t>55</a:t>
            </a:fld>
            <a:endParaRPr lang="en-GB"/>
          </a:p>
        </p:txBody>
      </p:sp>
    </p:spTree>
    <p:extLst>
      <p:ext uri="{BB962C8B-B14F-4D97-AF65-F5344CB8AC3E}">
        <p14:creationId xmlns:p14="http://schemas.microsoft.com/office/powerpoint/2010/main" val="15096747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dirty="0"/>
              <a:t>Foxglove photo by </a:t>
            </a:r>
            <a:r>
              <a:rPr lang="en-GB" dirty="0">
                <a:hlinkClick r:id="rId3"/>
              </a:rPr>
              <a:t>Annie Spratt</a:t>
            </a:r>
            <a:r>
              <a:rPr lang="en-GB" dirty="0"/>
              <a:t> on </a:t>
            </a:r>
            <a:r>
              <a:rPr lang="en-GB" dirty="0" err="1">
                <a:hlinkClick r:id="rId4"/>
              </a:rPr>
              <a:t>Unsplash</a:t>
            </a:r>
            <a:r>
              <a:rPr lang="en-GB" dirty="0"/>
              <a:t> </a:t>
            </a:r>
          </a:p>
          <a:p>
            <a:r>
              <a:rPr lang="en-GB" dirty="0"/>
              <a:t>Horsetail photo by </a:t>
            </a:r>
            <a:r>
              <a:rPr lang="en-GB" dirty="0">
                <a:hlinkClick r:id="rId5"/>
              </a:rPr>
              <a:t>Andreas Brunn</a:t>
            </a:r>
            <a:r>
              <a:rPr lang="en-GB" dirty="0"/>
              <a:t> on </a:t>
            </a:r>
            <a:r>
              <a:rPr lang="en-GB" dirty="0" err="1">
                <a:hlinkClick r:id="rId6"/>
              </a:rPr>
              <a:t>Unsplash</a:t>
            </a:r>
            <a:r>
              <a:rPr lang="en-GB" dirty="0"/>
              <a:t> </a:t>
            </a:r>
          </a:p>
          <a:p>
            <a:r>
              <a:rPr lang="en-GB" dirty="0"/>
              <a:t>Bracken photo by Hannah Salisbury</a:t>
            </a:r>
          </a:p>
          <a:p>
            <a:r>
              <a:rPr lang="en-GB" dirty="0"/>
              <a:t>Birch tree photo by </a:t>
            </a:r>
            <a:r>
              <a:rPr lang="en-GB" dirty="0">
                <a:hlinkClick r:id="rId7"/>
              </a:rPr>
              <a:t>Peng Chen</a:t>
            </a:r>
            <a:r>
              <a:rPr lang="en-GB" dirty="0"/>
              <a:t> on </a:t>
            </a:r>
            <a:r>
              <a:rPr lang="en-GB" dirty="0" err="1">
                <a:hlinkClick r:id="rId8"/>
              </a:rPr>
              <a:t>Unsplash</a:t>
            </a:r>
            <a:r>
              <a:rPr lang="en-GB" dirty="0"/>
              <a:t> </a:t>
            </a:r>
          </a:p>
        </p:txBody>
      </p:sp>
      <p:sp>
        <p:nvSpPr>
          <p:cNvPr id="4" name="Slide Number Placeholder 3"/>
          <p:cNvSpPr>
            <a:spLocks noGrp="1"/>
          </p:cNvSpPr>
          <p:nvPr>
            <p:ph type="sldNum" sz="quarter" idx="5"/>
          </p:nvPr>
        </p:nvSpPr>
        <p:spPr/>
        <p:txBody>
          <a:bodyPr/>
          <a:lstStyle/>
          <a:p>
            <a:fld id="{3BE7F841-B545-463E-9145-68C2F6127AA7}" type="slidenum">
              <a:rPr lang="en-GB" smtClean="0"/>
              <a:t>61</a:t>
            </a:fld>
            <a:endParaRPr lang="en-GB"/>
          </a:p>
        </p:txBody>
      </p:sp>
    </p:spTree>
    <p:extLst>
      <p:ext uri="{BB962C8B-B14F-4D97-AF65-F5344CB8AC3E}">
        <p14:creationId xmlns:p14="http://schemas.microsoft.com/office/powerpoint/2010/main" val="12318373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Brown, A. (2013) SF-F28AD1: Roman brooch. Web page available at https://finds.org.uk/pas/recorded-find/SF-F28AD1 under a CC-BY </a:t>
            </a:r>
            <a:r>
              <a:rPr lang="en-US" dirty="0" err="1"/>
              <a:t>licence</a:t>
            </a:r>
            <a:r>
              <a:rPr lang="en-US" dirty="0"/>
              <a:t> [Accessed: 10 Aug 2026 11:25:10]</a:t>
            </a:r>
            <a:endParaRPr lang="en-GB" dirty="0"/>
          </a:p>
        </p:txBody>
      </p:sp>
      <p:sp>
        <p:nvSpPr>
          <p:cNvPr id="4" name="Slide Number Placeholder 3"/>
          <p:cNvSpPr>
            <a:spLocks noGrp="1"/>
          </p:cNvSpPr>
          <p:nvPr>
            <p:ph type="sldNum" sz="quarter" idx="5"/>
          </p:nvPr>
        </p:nvSpPr>
        <p:spPr/>
        <p:txBody>
          <a:bodyPr/>
          <a:lstStyle/>
          <a:p>
            <a:fld id="{3BE7F841-B545-463E-9145-68C2F6127AA7}" type="slidenum">
              <a:rPr lang="en-GB" smtClean="0"/>
              <a:t>63</a:t>
            </a:fld>
            <a:endParaRPr lang="en-GB"/>
          </a:p>
        </p:txBody>
      </p:sp>
    </p:spTree>
    <p:extLst>
      <p:ext uri="{BB962C8B-B14F-4D97-AF65-F5344CB8AC3E}">
        <p14:creationId xmlns:p14="http://schemas.microsoft.com/office/powerpoint/2010/main" val="349864171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latinLnBrk="1"/>
            <a:r>
              <a:rPr lang="en-GB" sz="1200" b="0" i="0" kern="1200" dirty="0">
                <a:solidFill>
                  <a:schemeClr val="tx1"/>
                </a:solidFill>
                <a:effectLst/>
                <a:latin typeface="+mn-lt"/>
                <a:ea typeface="+mn-ea"/>
                <a:cs typeface="+mn-cs"/>
              </a:rPr>
              <a:t>Norfolk Hundreds map, based on 1. </a:t>
            </a:r>
            <a:r>
              <a:rPr lang="en-GB" sz="1200" b="0" i="0" u="none" strike="noStrike" kern="1200" dirty="0">
                <a:solidFill>
                  <a:schemeClr val="tx1"/>
                </a:solidFill>
                <a:effectLst/>
                <a:latin typeface="+mn-lt"/>
                <a:ea typeface="+mn-ea"/>
                <a:cs typeface="+mn-cs"/>
                <a:hlinkClick r:id="rId3"/>
              </a:rPr>
              <a:t>https://mapper.acme.com/</a:t>
            </a:r>
            <a:r>
              <a:rPr lang="en-GB" sz="1200" b="0" i="0" kern="1200" dirty="0">
                <a:solidFill>
                  <a:schemeClr val="tx1"/>
                </a:solidFill>
                <a:effectLst/>
                <a:latin typeface="+mn-lt"/>
                <a:ea typeface="+mn-ea"/>
                <a:cs typeface="+mn-cs"/>
              </a:rPr>
              <a:t>; and 2. </a:t>
            </a:r>
            <a:r>
              <a:rPr lang="en-GB" sz="1200" b="0" i="0" u="none" strike="noStrike" kern="1200" dirty="0">
                <a:solidFill>
                  <a:schemeClr val="tx1"/>
                </a:solidFill>
                <a:effectLst/>
                <a:latin typeface="+mn-lt"/>
                <a:ea typeface="+mn-ea"/>
                <a:cs typeface="+mn-cs"/>
                <a:hlinkClick r:id="rId4"/>
              </a:rPr>
              <a:t>https://commons.wikimedia.org/wiki/File:Norfolk_Hundreds.svg</a:t>
            </a:r>
            <a:br>
              <a:rPr lang="en-GB" sz="1200" b="0" i="0" u="none" strike="noStrike" kern="1200" dirty="0">
                <a:solidFill>
                  <a:schemeClr val="tx1"/>
                </a:solidFill>
                <a:effectLst/>
                <a:latin typeface="+mn-lt"/>
                <a:ea typeface="+mn-ea"/>
                <a:cs typeface="+mn-cs"/>
              </a:rPr>
            </a:br>
            <a:r>
              <a:rPr lang="en-GB" sz="1200" b="0" i="0" kern="1200" dirty="0">
                <a:solidFill>
                  <a:schemeClr val="tx1"/>
                </a:solidFill>
                <a:effectLst/>
                <a:latin typeface="+mn-lt"/>
                <a:ea typeface="+mn-ea"/>
                <a:cs typeface="+mn-cs"/>
              </a:rPr>
              <a:t>Map of Anglo-Saxon kingdoms, </a:t>
            </a:r>
            <a:r>
              <a:rPr lang="en-GB" sz="1200" b="0" i="1" kern="1200" dirty="0" err="1">
                <a:solidFill>
                  <a:schemeClr val="tx1"/>
                </a:solidFill>
                <a:effectLst/>
                <a:latin typeface="+mn-lt"/>
                <a:ea typeface="+mn-ea"/>
                <a:cs typeface="+mn-cs"/>
              </a:rPr>
              <a:t>Encyclopædia</a:t>
            </a:r>
            <a:r>
              <a:rPr lang="en-GB" sz="1200" b="0" i="1" kern="1200" dirty="0">
                <a:solidFill>
                  <a:schemeClr val="tx1"/>
                </a:solidFill>
                <a:effectLst/>
                <a:latin typeface="+mn-lt"/>
                <a:ea typeface="+mn-ea"/>
                <a:cs typeface="+mn-cs"/>
              </a:rPr>
              <a:t> Britannica, Inc. </a:t>
            </a:r>
            <a:r>
              <a:rPr lang="en-GB" sz="1200" b="0" i="0" kern="1200" dirty="0">
                <a:solidFill>
                  <a:schemeClr val="tx1"/>
                </a:solidFill>
                <a:effectLst/>
                <a:latin typeface="+mn-lt"/>
                <a:ea typeface="+mn-ea"/>
                <a:cs typeface="+mn-cs"/>
              </a:rPr>
              <a:t>https://www.britannica.com/topic/Heptarchy#/media/1/262375/54563 Access Date 10 August 2026</a:t>
            </a:r>
          </a:p>
          <a:p>
            <a:endParaRPr lang="en-GB" sz="1200" b="0" i="1" kern="1200" dirty="0">
              <a:solidFill>
                <a:schemeClr val="tx1"/>
              </a:solidFill>
              <a:effectLst/>
              <a:latin typeface="+mn-lt"/>
              <a:ea typeface="+mn-ea"/>
              <a:cs typeface="+mn-cs"/>
            </a:endParaRPr>
          </a:p>
          <a:p>
            <a:br>
              <a:rPr lang="en-GB" dirty="0"/>
            </a:br>
            <a:endParaRPr lang="en-GB" dirty="0"/>
          </a:p>
        </p:txBody>
      </p:sp>
      <p:sp>
        <p:nvSpPr>
          <p:cNvPr id="4" name="Slide Number Placeholder 3"/>
          <p:cNvSpPr>
            <a:spLocks noGrp="1"/>
          </p:cNvSpPr>
          <p:nvPr>
            <p:ph type="sldNum" sz="quarter" idx="5"/>
          </p:nvPr>
        </p:nvSpPr>
        <p:spPr/>
        <p:txBody>
          <a:bodyPr/>
          <a:lstStyle/>
          <a:p>
            <a:fld id="{3BE7F841-B545-463E-9145-68C2F6127AA7}" type="slidenum">
              <a:rPr lang="en-GB" smtClean="0"/>
              <a:t>65</a:t>
            </a:fld>
            <a:endParaRPr lang="en-GB"/>
          </a:p>
        </p:txBody>
      </p:sp>
    </p:spTree>
    <p:extLst>
      <p:ext uri="{BB962C8B-B14F-4D97-AF65-F5344CB8AC3E}">
        <p14:creationId xmlns:p14="http://schemas.microsoft.com/office/powerpoint/2010/main" val="23767968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GB" sz="1200" b="0" i="0" kern="1200" dirty="0">
                <a:solidFill>
                  <a:schemeClr val="tx1"/>
                </a:solidFill>
                <a:effectLst/>
                <a:latin typeface="+mn-lt"/>
                <a:ea typeface="+mn-ea"/>
                <a:cs typeface="+mn-cs"/>
              </a:rPr>
              <a:t>Anglo-Saxon village illustration from Anglo-Saxon and Norman England c1060-88</a:t>
            </a:r>
          </a:p>
          <a:p>
            <a:pPr fontAlgn="base"/>
            <a:r>
              <a:rPr lang="en-GB" sz="1200" b="0" i="0" kern="1200" dirty="0">
                <a:solidFill>
                  <a:schemeClr val="tx1"/>
                </a:solidFill>
                <a:effectLst/>
                <a:latin typeface="+mn-lt"/>
                <a:ea typeface="+mn-ea"/>
                <a:cs typeface="+mn-cs"/>
              </a:rPr>
              <a:t>Authors: Ian Dawson, Esther Arnott, Libby Merritt</a:t>
            </a:r>
          </a:p>
          <a:p>
            <a:pPr fontAlgn="base"/>
            <a:r>
              <a:rPr lang="en-GB" sz="1200" b="0" i="0" kern="1200" dirty="0">
                <a:solidFill>
                  <a:schemeClr val="tx1"/>
                </a:solidFill>
                <a:effectLst/>
                <a:latin typeface="+mn-lt"/>
                <a:ea typeface="+mn-ea"/>
                <a:cs typeface="+mn-cs"/>
              </a:rPr>
              <a:t>Editors: Dale Banham &amp; Ian Dawson </a:t>
            </a:r>
          </a:p>
          <a:p>
            <a:pPr fontAlgn="base"/>
            <a:r>
              <a:rPr lang="en-GB" sz="1200" b="0" i="0" kern="1200" dirty="0">
                <a:solidFill>
                  <a:schemeClr val="tx1"/>
                </a:solidFill>
                <a:effectLst/>
                <a:latin typeface="+mn-lt"/>
                <a:ea typeface="+mn-ea"/>
                <a:cs typeface="+mn-cs"/>
              </a:rPr>
              <a:t>Hodder Education 2016</a:t>
            </a:r>
          </a:p>
        </p:txBody>
      </p:sp>
      <p:sp>
        <p:nvSpPr>
          <p:cNvPr id="4" name="Slide Number Placeholder 3"/>
          <p:cNvSpPr>
            <a:spLocks noGrp="1"/>
          </p:cNvSpPr>
          <p:nvPr>
            <p:ph type="sldNum" sz="quarter" idx="5"/>
          </p:nvPr>
        </p:nvSpPr>
        <p:spPr/>
        <p:txBody>
          <a:bodyPr/>
          <a:lstStyle/>
          <a:p>
            <a:fld id="{3BE7F841-B545-463E-9145-68C2F6127AA7}" type="slidenum">
              <a:rPr lang="en-GB" smtClean="0"/>
              <a:t>70</a:t>
            </a:fld>
            <a:endParaRPr lang="en-GB"/>
          </a:p>
        </p:txBody>
      </p:sp>
    </p:spTree>
    <p:extLst>
      <p:ext uri="{BB962C8B-B14F-4D97-AF65-F5344CB8AC3E}">
        <p14:creationId xmlns:p14="http://schemas.microsoft.com/office/powerpoint/2010/main" val="406438210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Photo by Hannah Salisbury</a:t>
            </a:r>
            <a:endParaRPr lang="en-GB" dirty="0"/>
          </a:p>
        </p:txBody>
      </p:sp>
      <p:sp>
        <p:nvSpPr>
          <p:cNvPr id="4" name="Slide Number Placeholder 3"/>
          <p:cNvSpPr>
            <a:spLocks noGrp="1"/>
          </p:cNvSpPr>
          <p:nvPr>
            <p:ph type="sldNum" sz="quarter" idx="5"/>
          </p:nvPr>
        </p:nvSpPr>
        <p:spPr/>
        <p:txBody>
          <a:bodyPr/>
          <a:lstStyle/>
          <a:p>
            <a:fld id="{3BE7F841-B545-463E-9145-68C2F6127AA7}" type="slidenum">
              <a:rPr lang="en-GB" smtClean="0"/>
              <a:t>73</a:t>
            </a:fld>
            <a:endParaRPr lang="en-GB"/>
          </a:p>
        </p:txBody>
      </p:sp>
    </p:spTree>
    <p:extLst>
      <p:ext uri="{BB962C8B-B14F-4D97-AF65-F5344CB8AC3E}">
        <p14:creationId xmlns:p14="http://schemas.microsoft.com/office/powerpoint/2010/main" val="20323214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9DAF87-DEEA-BF4A-B30A-E0E37615A84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7FF17CA6-EEEB-A641-C30C-595D8EBAF41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29F3F93B-41FF-8FD0-C0C9-E2076B8F39DD}"/>
              </a:ext>
            </a:extLst>
          </p:cNvPr>
          <p:cNvSpPr>
            <a:spLocks noGrp="1"/>
          </p:cNvSpPr>
          <p:nvPr>
            <p:ph type="dt" sz="half" idx="10"/>
          </p:nvPr>
        </p:nvSpPr>
        <p:spPr/>
        <p:txBody>
          <a:bodyPr/>
          <a:lstStyle/>
          <a:p>
            <a:fld id="{94B37017-3A12-40B3-B970-E60956EB9D66}" type="datetimeFigureOut">
              <a:rPr lang="en-GB" smtClean="0"/>
              <a:t>11/08/2026</a:t>
            </a:fld>
            <a:endParaRPr lang="en-GB"/>
          </a:p>
        </p:txBody>
      </p:sp>
      <p:sp>
        <p:nvSpPr>
          <p:cNvPr id="5" name="Footer Placeholder 4">
            <a:extLst>
              <a:ext uri="{FF2B5EF4-FFF2-40B4-BE49-F238E27FC236}">
                <a16:creationId xmlns:a16="http://schemas.microsoft.com/office/drawing/2014/main" id="{26AA0306-2601-3363-18F3-7C09F03B759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426A42F-3699-6543-6BFD-1470F7ACE152}"/>
              </a:ext>
            </a:extLst>
          </p:cNvPr>
          <p:cNvSpPr>
            <a:spLocks noGrp="1"/>
          </p:cNvSpPr>
          <p:nvPr>
            <p:ph type="sldNum" sz="quarter" idx="12"/>
          </p:nvPr>
        </p:nvSpPr>
        <p:spPr/>
        <p:txBody>
          <a:bodyPr/>
          <a:lstStyle/>
          <a:p>
            <a:fld id="{4191EC86-C1BF-453B-A92E-B3940E53D71A}" type="slidenum">
              <a:rPr lang="en-GB" smtClean="0"/>
              <a:t>‹#›</a:t>
            </a:fld>
            <a:endParaRPr lang="en-GB"/>
          </a:p>
        </p:txBody>
      </p:sp>
    </p:spTree>
    <p:extLst>
      <p:ext uri="{BB962C8B-B14F-4D97-AF65-F5344CB8AC3E}">
        <p14:creationId xmlns:p14="http://schemas.microsoft.com/office/powerpoint/2010/main" val="772091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860EF3-C023-1B2E-E261-0F665C316CF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8C129CD-CA29-5ECF-24A3-EA38CFB0A3D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2F3365E-F4F0-9DEF-98E7-88BD68810F04}"/>
              </a:ext>
            </a:extLst>
          </p:cNvPr>
          <p:cNvSpPr>
            <a:spLocks noGrp="1"/>
          </p:cNvSpPr>
          <p:nvPr>
            <p:ph type="dt" sz="half" idx="10"/>
          </p:nvPr>
        </p:nvSpPr>
        <p:spPr/>
        <p:txBody>
          <a:bodyPr/>
          <a:lstStyle/>
          <a:p>
            <a:fld id="{94B37017-3A12-40B3-B970-E60956EB9D66}" type="datetimeFigureOut">
              <a:rPr lang="en-GB" smtClean="0"/>
              <a:t>11/08/2026</a:t>
            </a:fld>
            <a:endParaRPr lang="en-GB"/>
          </a:p>
        </p:txBody>
      </p:sp>
      <p:sp>
        <p:nvSpPr>
          <p:cNvPr id="5" name="Footer Placeholder 4">
            <a:extLst>
              <a:ext uri="{FF2B5EF4-FFF2-40B4-BE49-F238E27FC236}">
                <a16:creationId xmlns:a16="http://schemas.microsoft.com/office/drawing/2014/main" id="{66D64708-1EBB-4979-C7D9-7C60DE32EA4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8CB6695-5B29-684E-1F2F-E1445F0D6C59}"/>
              </a:ext>
            </a:extLst>
          </p:cNvPr>
          <p:cNvSpPr>
            <a:spLocks noGrp="1"/>
          </p:cNvSpPr>
          <p:nvPr>
            <p:ph type="sldNum" sz="quarter" idx="12"/>
          </p:nvPr>
        </p:nvSpPr>
        <p:spPr/>
        <p:txBody>
          <a:bodyPr/>
          <a:lstStyle/>
          <a:p>
            <a:fld id="{4191EC86-C1BF-453B-A92E-B3940E53D71A}" type="slidenum">
              <a:rPr lang="en-GB" smtClean="0"/>
              <a:t>‹#›</a:t>
            </a:fld>
            <a:endParaRPr lang="en-GB"/>
          </a:p>
        </p:txBody>
      </p:sp>
    </p:spTree>
    <p:extLst>
      <p:ext uri="{BB962C8B-B14F-4D97-AF65-F5344CB8AC3E}">
        <p14:creationId xmlns:p14="http://schemas.microsoft.com/office/powerpoint/2010/main" val="9787813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33BCA-3531-4390-6336-5C31750EF5D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7C551BC-8A47-2D02-68AA-C65C70CE3F9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7F3B10F-A1C6-514F-8761-9B1B4FBC96F3}"/>
              </a:ext>
            </a:extLst>
          </p:cNvPr>
          <p:cNvSpPr>
            <a:spLocks noGrp="1"/>
          </p:cNvSpPr>
          <p:nvPr>
            <p:ph type="dt" sz="half" idx="10"/>
          </p:nvPr>
        </p:nvSpPr>
        <p:spPr/>
        <p:txBody>
          <a:bodyPr/>
          <a:lstStyle/>
          <a:p>
            <a:fld id="{94B37017-3A12-40B3-B970-E60956EB9D66}" type="datetimeFigureOut">
              <a:rPr lang="en-GB" smtClean="0"/>
              <a:t>11/08/2026</a:t>
            </a:fld>
            <a:endParaRPr lang="en-GB"/>
          </a:p>
        </p:txBody>
      </p:sp>
      <p:sp>
        <p:nvSpPr>
          <p:cNvPr id="5" name="Footer Placeholder 4">
            <a:extLst>
              <a:ext uri="{FF2B5EF4-FFF2-40B4-BE49-F238E27FC236}">
                <a16:creationId xmlns:a16="http://schemas.microsoft.com/office/drawing/2014/main" id="{3124669A-FC23-1EDF-672D-FDF10A7787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3FDA6DB-BC3F-440A-7B11-728346F706EF}"/>
              </a:ext>
            </a:extLst>
          </p:cNvPr>
          <p:cNvSpPr>
            <a:spLocks noGrp="1"/>
          </p:cNvSpPr>
          <p:nvPr>
            <p:ph type="sldNum" sz="quarter" idx="12"/>
          </p:nvPr>
        </p:nvSpPr>
        <p:spPr/>
        <p:txBody>
          <a:bodyPr/>
          <a:lstStyle/>
          <a:p>
            <a:fld id="{4191EC86-C1BF-453B-A92E-B3940E53D71A}" type="slidenum">
              <a:rPr lang="en-GB" smtClean="0"/>
              <a:t>‹#›</a:t>
            </a:fld>
            <a:endParaRPr lang="en-GB"/>
          </a:p>
        </p:txBody>
      </p:sp>
    </p:spTree>
    <p:extLst>
      <p:ext uri="{BB962C8B-B14F-4D97-AF65-F5344CB8AC3E}">
        <p14:creationId xmlns:p14="http://schemas.microsoft.com/office/powerpoint/2010/main" val="7388234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075CF-7031-12A9-7A99-7558F647646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08B123E-D964-A621-A002-C845BEE8E62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F4F4DBC5-62DD-96F5-5AA3-A91EB3D5833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1805558-0DEE-F922-5F22-02DF56FD1710}"/>
              </a:ext>
            </a:extLst>
          </p:cNvPr>
          <p:cNvSpPr>
            <a:spLocks noGrp="1"/>
          </p:cNvSpPr>
          <p:nvPr>
            <p:ph type="dt" sz="half" idx="10"/>
          </p:nvPr>
        </p:nvSpPr>
        <p:spPr/>
        <p:txBody>
          <a:bodyPr/>
          <a:lstStyle/>
          <a:p>
            <a:fld id="{94B37017-3A12-40B3-B970-E60956EB9D66}" type="datetimeFigureOut">
              <a:rPr lang="en-GB" smtClean="0"/>
              <a:t>11/08/2026</a:t>
            </a:fld>
            <a:endParaRPr lang="en-GB"/>
          </a:p>
        </p:txBody>
      </p:sp>
      <p:sp>
        <p:nvSpPr>
          <p:cNvPr id="6" name="Footer Placeholder 5">
            <a:extLst>
              <a:ext uri="{FF2B5EF4-FFF2-40B4-BE49-F238E27FC236}">
                <a16:creationId xmlns:a16="http://schemas.microsoft.com/office/drawing/2014/main" id="{7FA845AB-0D5F-2AB0-59A3-2002391D82D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285EF94-6A6B-077A-15BF-52B09D27D863}"/>
              </a:ext>
            </a:extLst>
          </p:cNvPr>
          <p:cNvSpPr>
            <a:spLocks noGrp="1"/>
          </p:cNvSpPr>
          <p:nvPr>
            <p:ph type="sldNum" sz="quarter" idx="12"/>
          </p:nvPr>
        </p:nvSpPr>
        <p:spPr/>
        <p:txBody>
          <a:bodyPr/>
          <a:lstStyle/>
          <a:p>
            <a:fld id="{4191EC86-C1BF-453B-A92E-B3940E53D71A}" type="slidenum">
              <a:rPr lang="en-GB" smtClean="0"/>
              <a:t>‹#›</a:t>
            </a:fld>
            <a:endParaRPr lang="en-GB"/>
          </a:p>
        </p:txBody>
      </p:sp>
    </p:spTree>
    <p:extLst>
      <p:ext uri="{BB962C8B-B14F-4D97-AF65-F5344CB8AC3E}">
        <p14:creationId xmlns:p14="http://schemas.microsoft.com/office/powerpoint/2010/main" val="29807617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19F9AB-F83C-7E7F-81A7-E13EFE5B9E17}"/>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336B7FD-3F11-D433-FE6E-08FBCCDEBC3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3222F7D-A7FC-6D09-18DE-1422C576DA6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DBA31520-DB7E-029B-515E-58E3230A80E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0E9E2B2-E494-9B29-9A8F-6E733C08A61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F1C27B3C-74A7-DE57-167F-9B88EFD08EC0}"/>
              </a:ext>
            </a:extLst>
          </p:cNvPr>
          <p:cNvSpPr>
            <a:spLocks noGrp="1"/>
          </p:cNvSpPr>
          <p:nvPr>
            <p:ph type="dt" sz="half" idx="10"/>
          </p:nvPr>
        </p:nvSpPr>
        <p:spPr/>
        <p:txBody>
          <a:bodyPr/>
          <a:lstStyle/>
          <a:p>
            <a:fld id="{94B37017-3A12-40B3-B970-E60956EB9D66}" type="datetimeFigureOut">
              <a:rPr lang="en-GB" smtClean="0"/>
              <a:t>11/08/2026</a:t>
            </a:fld>
            <a:endParaRPr lang="en-GB"/>
          </a:p>
        </p:txBody>
      </p:sp>
      <p:sp>
        <p:nvSpPr>
          <p:cNvPr id="8" name="Footer Placeholder 7">
            <a:extLst>
              <a:ext uri="{FF2B5EF4-FFF2-40B4-BE49-F238E27FC236}">
                <a16:creationId xmlns:a16="http://schemas.microsoft.com/office/drawing/2014/main" id="{B4A82B5E-2B41-4C9C-A821-8253884A8FF0}"/>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23171B78-AC53-0F7A-941E-885AC3866587}"/>
              </a:ext>
            </a:extLst>
          </p:cNvPr>
          <p:cNvSpPr>
            <a:spLocks noGrp="1"/>
          </p:cNvSpPr>
          <p:nvPr>
            <p:ph type="sldNum" sz="quarter" idx="12"/>
          </p:nvPr>
        </p:nvSpPr>
        <p:spPr/>
        <p:txBody>
          <a:bodyPr/>
          <a:lstStyle/>
          <a:p>
            <a:fld id="{4191EC86-C1BF-453B-A92E-B3940E53D71A}" type="slidenum">
              <a:rPr lang="en-GB" smtClean="0"/>
              <a:t>‹#›</a:t>
            </a:fld>
            <a:endParaRPr lang="en-GB"/>
          </a:p>
        </p:txBody>
      </p:sp>
    </p:spTree>
    <p:extLst>
      <p:ext uri="{BB962C8B-B14F-4D97-AF65-F5344CB8AC3E}">
        <p14:creationId xmlns:p14="http://schemas.microsoft.com/office/powerpoint/2010/main" val="7557251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B69DC-64CC-629A-4652-C60420A4BFCA}"/>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1BE248EE-C26A-ED99-251E-1EAC4C518124}"/>
              </a:ext>
            </a:extLst>
          </p:cNvPr>
          <p:cNvSpPr>
            <a:spLocks noGrp="1"/>
          </p:cNvSpPr>
          <p:nvPr>
            <p:ph type="dt" sz="half" idx="10"/>
          </p:nvPr>
        </p:nvSpPr>
        <p:spPr/>
        <p:txBody>
          <a:bodyPr/>
          <a:lstStyle/>
          <a:p>
            <a:fld id="{94B37017-3A12-40B3-B970-E60956EB9D66}" type="datetimeFigureOut">
              <a:rPr lang="en-GB" smtClean="0"/>
              <a:t>11/08/2026</a:t>
            </a:fld>
            <a:endParaRPr lang="en-GB"/>
          </a:p>
        </p:txBody>
      </p:sp>
      <p:sp>
        <p:nvSpPr>
          <p:cNvPr id="4" name="Footer Placeholder 3">
            <a:extLst>
              <a:ext uri="{FF2B5EF4-FFF2-40B4-BE49-F238E27FC236}">
                <a16:creationId xmlns:a16="http://schemas.microsoft.com/office/drawing/2014/main" id="{BB1C9BB7-3938-E615-3C4A-D33438C4520D}"/>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46691556-7368-4C5A-E1DE-625026F63C6F}"/>
              </a:ext>
            </a:extLst>
          </p:cNvPr>
          <p:cNvSpPr>
            <a:spLocks noGrp="1"/>
          </p:cNvSpPr>
          <p:nvPr>
            <p:ph type="sldNum" sz="quarter" idx="12"/>
          </p:nvPr>
        </p:nvSpPr>
        <p:spPr/>
        <p:txBody>
          <a:bodyPr/>
          <a:lstStyle/>
          <a:p>
            <a:fld id="{4191EC86-C1BF-453B-A92E-B3940E53D71A}" type="slidenum">
              <a:rPr lang="en-GB" smtClean="0"/>
              <a:t>‹#›</a:t>
            </a:fld>
            <a:endParaRPr lang="en-GB"/>
          </a:p>
        </p:txBody>
      </p:sp>
    </p:spTree>
    <p:extLst>
      <p:ext uri="{BB962C8B-B14F-4D97-AF65-F5344CB8AC3E}">
        <p14:creationId xmlns:p14="http://schemas.microsoft.com/office/powerpoint/2010/main" val="17694544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6EE52FF-4B41-E79B-6511-40EEF1545D8E}"/>
              </a:ext>
            </a:extLst>
          </p:cNvPr>
          <p:cNvSpPr>
            <a:spLocks noGrp="1"/>
          </p:cNvSpPr>
          <p:nvPr>
            <p:ph type="dt" sz="half" idx="10"/>
          </p:nvPr>
        </p:nvSpPr>
        <p:spPr/>
        <p:txBody>
          <a:bodyPr/>
          <a:lstStyle/>
          <a:p>
            <a:fld id="{94B37017-3A12-40B3-B970-E60956EB9D66}" type="datetimeFigureOut">
              <a:rPr lang="en-GB" smtClean="0"/>
              <a:t>11/08/2026</a:t>
            </a:fld>
            <a:endParaRPr lang="en-GB"/>
          </a:p>
        </p:txBody>
      </p:sp>
      <p:sp>
        <p:nvSpPr>
          <p:cNvPr id="3" name="Footer Placeholder 2">
            <a:extLst>
              <a:ext uri="{FF2B5EF4-FFF2-40B4-BE49-F238E27FC236}">
                <a16:creationId xmlns:a16="http://schemas.microsoft.com/office/drawing/2014/main" id="{172D9A43-9BE3-2234-5AC1-8AE4D1F1034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F480187-814E-1463-A33E-2AA9DE91100E}"/>
              </a:ext>
            </a:extLst>
          </p:cNvPr>
          <p:cNvSpPr>
            <a:spLocks noGrp="1"/>
          </p:cNvSpPr>
          <p:nvPr>
            <p:ph type="sldNum" sz="quarter" idx="12"/>
          </p:nvPr>
        </p:nvSpPr>
        <p:spPr/>
        <p:txBody>
          <a:bodyPr/>
          <a:lstStyle/>
          <a:p>
            <a:fld id="{4191EC86-C1BF-453B-A92E-B3940E53D71A}" type="slidenum">
              <a:rPr lang="en-GB" smtClean="0"/>
              <a:t>‹#›</a:t>
            </a:fld>
            <a:endParaRPr lang="en-GB"/>
          </a:p>
        </p:txBody>
      </p:sp>
    </p:spTree>
    <p:extLst>
      <p:ext uri="{BB962C8B-B14F-4D97-AF65-F5344CB8AC3E}">
        <p14:creationId xmlns:p14="http://schemas.microsoft.com/office/powerpoint/2010/main" val="31886085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E9581-81C4-B035-76A7-1E21C0C9F25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B0A9945D-DA16-2B18-6AEB-5188D6FA5D9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60B329C-2C3A-5BD3-38B8-750518588C0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6C7647D-EB9D-8327-871A-63B13882AB1B}"/>
              </a:ext>
            </a:extLst>
          </p:cNvPr>
          <p:cNvSpPr>
            <a:spLocks noGrp="1"/>
          </p:cNvSpPr>
          <p:nvPr>
            <p:ph type="dt" sz="half" idx="10"/>
          </p:nvPr>
        </p:nvSpPr>
        <p:spPr/>
        <p:txBody>
          <a:bodyPr/>
          <a:lstStyle/>
          <a:p>
            <a:fld id="{94B37017-3A12-40B3-B970-E60956EB9D66}" type="datetimeFigureOut">
              <a:rPr lang="en-GB" smtClean="0"/>
              <a:t>11/08/2026</a:t>
            </a:fld>
            <a:endParaRPr lang="en-GB"/>
          </a:p>
        </p:txBody>
      </p:sp>
      <p:sp>
        <p:nvSpPr>
          <p:cNvPr id="6" name="Footer Placeholder 5">
            <a:extLst>
              <a:ext uri="{FF2B5EF4-FFF2-40B4-BE49-F238E27FC236}">
                <a16:creationId xmlns:a16="http://schemas.microsoft.com/office/drawing/2014/main" id="{A97CBD16-9DA0-053C-D8EA-6609F430D3D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3565018-48BC-8A58-B35F-298AD3BB03AD}"/>
              </a:ext>
            </a:extLst>
          </p:cNvPr>
          <p:cNvSpPr>
            <a:spLocks noGrp="1"/>
          </p:cNvSpPr>
          <p:nvPr>
            <p:ph type="sldNum" sz="quarter" idx="12"/>
          </p:nvPr>
        </p:nvSpPr>
        <p:spPr/>
        <p:txBody>
          <a:bodyPr/>
          <a:lstStyle/>
          <a:p>
            <a:fld id="{4191EC86-C1BF-453B-A92E-B3940E53D71A}" type="slidenum">
              <a:rPr lang="en-GB" smtClean="0"/>
              <a:t>‹#›</a:t>
            </a:fld>
            <a:endParaRPr lang="en-GB"/>
          </a:p>
        </p:txBody>
      </p:sp>
    </p:spTree>
    <p:extLst>
      <p:ext uri="{BB962C8B-B14F-4D97-AF65-F5344CB8AC3E}">
        <p14:creationId xmlns:p14="http://schemas.microsoft.com/office/powerpoint/2010/main" val="36451968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08FBBF-A0B4-3A5A-2697-CFFF3F72BF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6B4C8F64-42CE-E0AB-3DAC-BB762F08742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7C64FE2D-C37D-E523-8C77-62246D5198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822CB52-90E1-27C6-0896-8092F8FAB2E1}"/>
              </a:ext>
            </a:extLst>
          </p:cNvPr>
          <p:cNvSpPr>
            <a:spLocks noGrp="1"/>
          </p:cNvSpPr>
          <p:nvPr>
            <p:ph type="dt" sz="half" idx="10"/>
          </p:nvPr>
        </p:nvSpPr>
        <p:spPr/>
        <p:txBody>
          <a:bodyPr/>
          <a:lstStyle/>
          <a:p>
            <a:fld id="{94B37017-3A12-40B3-B970-E60956EB9D66}" type="datetimeFigureOut">
              <a:rPr lang="en-GB" smtClean="0"/>
              <a:t>11/08/2026</a:t>
            </a:fld>
            <a:endParaRPr lang="en-GB"/>
          </a:p>
        </p:txBody>
      </p:sp>
      <p:sp>
        <p:nvSpPr>
          <p:cNvPr id="6" name="Footer Placeholder 5">
            <a:extLst>
              <a:ext uri="{FF2B5EF4-FFF2-40B4-BE49-F238E27FC236}">
                <a16:creationId xmlns:a16="http://schemas.microsoft.com/office/drawing/2014/main" id="{989734D9-BE97-C63D-EFD5-AB06A86D4E3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8AC0158-87AD-E12F-22F9-B3D330185D00}"/>
              </a:ext>
            </a:extLst>
          </p:cNvPr>
          <p:cNvSpPr>
            <a:spLocks noGrp="1"/>
          </p:cNvSpPr>
          <p:nvPr>
            <p:ph type="sldNum" sz="quarter" idx="12"/>
          </p:nvPr>
        </p:nvSpPr>
        <p:spPr/>
        <p:txBody>
          <a:bodyPr/>
          <a:lstStyle/>
          <a:p>
            <a:fld id="{4191EC86-C1BF-453B-A92E-B3940E53D71A}" type="slidenum">
              <a:rPr lang="en-GB" smtClean="0"/>
              <a:t>‹#›</a:t>
            </a:fld>
            <a:endParaRPr lang="en-GB"/>
          </a:p>
        </p:txBody>
      </p:sp>
    </p:spTree>
    <p:extLst>
      <p:ext uri="{BB962C8B-B14F-4D97-AF65-F5344CB8AC3E}">
        <p14:creationId xmlns:p14="http://schemas.microsoft.com/office/powerpoint/2010/main" val="18132929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9FF18D-A779-2CFF-2341-8833ED16A532}"/>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A4E0E26-C5B5-4D68-AB94-391A2DE7619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52394D3-2F71-65AF-7794-DBB7CAB38AE7}"/>
              </a:ext>
            </a:extLst>
          </p:cNvPr>
          <p:cNvSpPr>
            <a:spLocks noGrp="1"/>
          </p:cNvSpPr>
          <p:nvPr>
            <p:ph type="dt" sz="half" idx="10"/>
          </p:nvPr>
        </p:nvSpPr>
        <p:spPr/>
        <p:txBody>
          <a:bodyPr/>
          <a:lstStyle/>
          <a:p>
            <a:fld id="{94B37017-3A12-40B3-B970-E60956EB9D66}" type="datetimeFigureOut">
              <a:rPr lang="en-GB" smtClean="0"/>
              <a:t>11/08/2026</a:t>
            </a:fld>
            <a:endParaRPr lang="en-GB"/>
          </a:p>
        </p:txBody>
      </p:sp>
      <p:sp>
        <p:nvSpPr>
          <p:cNvPr id="5" name="Footer Placeholder 4">
            <a:extLst>
              <a:ext uri="{FF2B5EF4-FFF2-40B4-BE49-F238E27FC236}">
                <a16:creationId xmlns:a16="http://schemas.microsoft.com/office/drawing/2014/main" id="{D1A831D8-CD62-E404-3084-85CC372C9D6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A9EB61F-5493-8CA2-0E53-E959A25815EA}"/>
              </a:ext>
            </a:extLst>
          </p:cNvPr>
          <p:cNvSpPr>
            <a:spLocks noGrp="1"/>
          </p:cNvSpPr>
          <p:nvPr>
            <p:ph type="sldNum" sz="quarter" idx="12"/>
          </p:nvPr>
        </p:nvSpPr>
        <p:spPr/>
        <p:txBody>
          <a:bodyPr/>
          <a:lstStyle/>
          <a:p>
            <a:fld id="{4191EC86-C1BF-453B-A92E-B3940E53D71A}" type="slidenum">
              <a:rPr lang="en-GB" smtClean="0"/>
              <a:t>‹#›</a:t>
            </a:fld>
            <a:endParaRPr lang="en-GB"/>
          </a:p>
        </p:txBody>
      </p:sp>
    </p:spTree>
    <p:extLst>
      <p:ext uri="{BB962C8B-B14F-4D97-AF65-F5344CB8AC3E}">
        <p14:creationId xmlns:p14="http://schemas.microsoft.com/office/powerpoint/2010/main" val="21418223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11F4661-D628-D06F-6DC8-BD33127C990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A14B33C-FFE9-B95A-7BFB-B95B3C43ACE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B137619-E233-83C2-6A78-C922C17C548E}"/>
              </a:ext>
            </a:extLst>
          </p:cNvPr>
          <p:cNvSpPr>
            <a:spLocks noGrp="1"/>
          </p:cNvSpPr>
          <p:nvPr>
            <p:ph type="dt" sz="half" idx="10"/>
          </p:nvPr>
        </p:nvSpPr>
        <p:spPr/>
        <p:txBody>
          <a:bodyPr/>
          <a:lstStyle/>
          <a:p>
            <a:fld id="{94B37017-3A12-40B3-B970-E60956EB9D66}" type="datetimeFigureOut">
              <a:rPr lang="en-GB" smtClean="0"/>
              <a:t>11/08/2026</a:t>
            </a:fld>
            <a:endParaRPr lang="en-GB"/>
          </a:p>
        </p:txBody>
      </p:sp>
      <p:sp>
        <p:nvSpPr>
          <p:cNvPr id="5" name="Footer Placeholder 4">
            <a:extLst>
              <a:ext uri="{FF2B5EF4-FFF2-40B4-BE49-F238E27FC236}">
                <a16:creationId xmlns:a16="http://schemas.microsoft.com/office/drawing/2014/main" id="{B54399D9-0A16-70D0-5825-B070F3E0CB8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47E26E2-B6EA-4A65-9E1F-86A9D4051651}"/>
              </a:ext>
            </a:extLst>
          </p:cNvPr>
          <p:cNvSpPr>
            <a:spLocks noGrp="1"/>
          </p:cNvSpPr>
          <p:nvPr>
            <p:ph type="sldNum" sz="quarter" idx="12"/>
          </p:nvPr>
        </p:nvSpPr>
        <p:spPr/>
        <p:txBody>
          <a:bodyPr/>
          <a:lstStyle/>
          <a:p>
            <a:fld id="{4191EC86-C1BF-453B-A92E-B3940E53D71A}" type="slidenum">
              <a:rPr lang="en-GB" smtClean="0"/>
              <a:t>‹#›</a:t>
            </a:fld>
            <a:endParaRPr lang="en-GB"/>
          </a:p>
        </p:txBody>
      </p:sp>
    </p:spTree>
    <p:extLst>
      <p:ext uri="{BB962C8B-B14F-4D97-AF65-F5344CB8AC3E}">
        <p14:creationId xmlns:p14="http://schemas.microsoft.com/office/powerpoint/2010/main" val="16178775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
        <p:nvSpPr>
          <p:cNvPr id="4" name="Rectangle 4">
            <a:extLst>
              <a:ext uri="{FF2B5EF4-FFF2-40B4-BE49-F238E27FC236}">
                <a16:creationId xmlns:a16="http://schemas.microsoft.com/office/drawing/2014/main" id="{4C1119C6-863D-41E0-8B69-74B494025047}"/>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8D14BD18-9BD8-439C-A25F-8A163D0A56DD}"/>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EB9988DA-796F-4968-B7B0-B47698A317FF}"/>
              </a:ext>
            </a:extLst>
          </p:cNvPr>
          <p:cNvSpPr>
            <a:spLocks noGrp="1" noChangeArrowheads="1"/>
          </p:cNvSpPr>
          <p:nvPr>
            <p:ph type="sldNum" sz="quarter" idx="12"/>
          </p:nvPr>
        </p:nvSpPr>
        <p:spPr>
          <a:ln/>
        </p:spPr>
        <p:txBody>
          <a:bodyPr/>
          <a:lstStyle>
            <a:lvl1pPr>
              <a:defRPr/>
            </a:lvl1pPr>
          </a:lstStyle>
          <a:p>
            <a:fld id="{AD568795-9F0E-4367-A553-FD62D917DF9A}" type="slidenum">
              <a:rPr lang="en-GB" altLang="en-US"/>
              <a:pPr/>
              <a:t>‹#›</a:t>
            </a:fld>
            <a:endParaRPr lang="en-GB" altLang="en-US"/>
          </a:p>
        </p:txBody>
      </p:sp>
    </p:spTree>
    <p:extLst>
      <p:ext uri="{BB962C8B-B14F-4D97-AF65-F5344CB8AC3E}">
        <p14:creationId xmlns:p14="http://schemas.microsoft.com/office/powerpoint/2010/main" val="20370801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C3864CE8-61C1-484F-8B29-3FFCB1B813E3}"/>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4A8CB007-60BE-4225-8348-B9F2BB693C4A}"/>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529CCDB4-C8A2-43C2-8E7D-829BD7512733}"/>
              </a:ext>
            </a:extLst>
          </p:cNvPr>
          <p:cNvSpPr>
            <a:spLocks noGrp="1" noChangeArrowheads="1"/>
          </p:cNvSpPr>
          <p:nvPr>
            <p:ph type="sldNum" sz="quarter" idx="12"/>
          </p:nvPr>
        </p:nvSpPr>
        <p:spPr>
          <a:ln/>
        </p:spPr>
        <p:txBody>
          <a:bodyPr/>
          <a:lstStyle>
            <a:lvl1pPr>
              <a:defRPr/>
            </a:lvl1pPr>
          </a:lstStyle>
          <a:p>
            <a:fld id="{1810D5E8-4202-4812-9259-232841CD90E7}" type="slidenum">
              <a:rPr lang="en-GB" altLang="en-US"/>
              <a:pPr/>
              <a:t>‹#›</a:t>
            </a:fld>
            <a:endParaRPr lang="en-GB" altLang="en-US"/>
          </a:p>
        </p:txBody>
      </p:sp>
    </p:spTree>
    <p:extLst>
      <p:ext uri="{BB962C8B-B14F-4D97-AF65-F5344CB8AC3E}">
        <p14:creationId xmlns:p14="http://schemas.microsoft.com/office/powerpoint/2010/main" val="38154639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575669CE-D053-497D-BE79-3D54C27B74E2}"/>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011C3D58-87D3-47AA-B189-5DEDA46C67C2}"/>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88A1583D-ED82-4371-87BF-96DB69DDF35D}"/>
              </a:ext>
            </a:extLst>
          </p:cNvPr>
          <p:cNvSpPr>
            <a:spLocks noGrp="1" noChangeArrowheads="1"/>
          </p:cNvSpPr>
          <p:nvPr>
            <p:ph type="sldNum" sz="quarter" idx="12"/>
          </p:nvPr>
        </p:nvSpPr>
        <p:spPr>
          <a:ln/>
        </p:spPr>
        <p:txBody>
          <a:bodyPr/>
          <a:lstStyle>
            <a:lvl1pPr>
              <a:defRPr/>
            </a:lvl1pPr>
          </a:lstStyle>
          <a:p>
            <a:fld id="{51C1C32F-6C0C-4D22-9BD4-078E551EB137}" type="slidenum">
              <a:rPr lang="en-GB" altLang="en-US"/>
              <a:pPr/>
              <a:t>‹#›</a:t>
            </a:fld>
            <a:endParaRPr lang="en-GB" altLang="en-US"/>
          </a:p>
        </p:txBody>
      </p:sp>
    </p:spTree>
    <p:extLst>
      <p:ext uri="{BB962C8B-B14F-4D97-AF65-F5344CB8AC3E}">
        <p14:creationId xmlns:p14="http://schemas.microsoft.com/office/powerpoint/2010/main" val="29991797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a:extLst>
              <a:ext uri="{FF2B5EF4-FFF2-40B4-BE49-F238E27FC236}">
                <a16:creationId xmlns:a16="http://schemas.microsoft.com/office/drawing/2014/main" id="{55C5EEF8-1CCA-45E7-86F4-C3AE15C78B82}"/>
              </a:ext>
            </a:extLst>
          </p:cNvPr>
          <p:cNvSpPr>
            <a:spLocks noGrp="1" noChangeArrowheads="1"/>
          </p:cNvSpPr>
          <p:nvPr>
            <p:ph type="dt" sz="half" idx="10"/>
          </p:nvPr>
        </p:nvSpPr>
        <p:spPr>
          <a:ln/>
        </p:spPr>
        <p:txBody>
          <a:bodyPr/>
          <a:lstStyle>
            <a:lvl1pPr>
              <a:defRPr/>
            </a:lvl1pPr>
          </a:lstStyle>
          <a:p>
            <a:pPr>
              <a:defRPr/>
            </a:pPr>
            <a:endParaRPr lang="en-GB"/>
          </a:p>
        </p:txBody>
      </p:sp>
      <p:sp>
        <p:nvSpPr>
          <p:cNvPr id="6" name="Rectangle 5">
            <a:extLst>
              <a:ext uri="{FF2B5EF4-FFF2-40B4-BE49-F238E27FC236}">
                <a16:creationId xmlns:a16="http://schemas.microsoft.com/office/drawing/2014/main" id="{15DC9435-F07E-4EBB-8B3E-75D79F38831C}"/>
              </a:ext>
            </a:extLst>
          </p:cNvPr>
          <p:cNvSpPr>
            <a:spLocks noGrp="1" noChangeArrowheads="1"/>
          </p:cNvSpPr>
          <p:nvPr>
            <p:ph type="ftr" sz="quarter" idx="11"/>
          </p:nvPr>
        </p:nvSpPr>
        <p:spPr>
          <a:ln/>
        </p:spPr>
        <p:txBody>
          <a:bodyPr/>
          <a:lstStyle>
            <a:lvl1pPr>
              <a:defRPr/>
            </a:lvl1pPr>
          </a:lstStyle>
          <a:p>
            <a:pPr>
              <a:defRPr/>
            </a:pPr>
            <a:endParaRPr lang="en-GB"/>
          </a:p>
        </p:txBody>
      </p:sp>
      <p:sp>
        <p:nvSpPr>
          <p:cNvPr id="7" name="Rectangle 6">
            <a:extLst>
              <a:ext uri="{FF2B5EF4-FFF2-40B4-BE49-F238E27FC236}">
                <a16:creationId xmlns:a16="http://schemas.microsoft.com/office/drawing/2014/main" id="{466393F6-4EF9-4560-9441-61C79AE62957}"/>
              </a:ext>
            </a:extLst>
          </p:cNvPr>
          <p:cNvSpPr>
            <a:spLocks noGrp="1" noChangeArrowheads="1"/>
          </p:cNvSpPr>
          <p:nvPr>
            <p:ph type="sldNum" sz="quarter" idx="12"/>
          </p:nvPr>
        </p:nvSpPr>
        <p:spPr>
          <a:ln/>
        </p:spPr>
        <p:txBody>
          <a:bodyPr/>
          <a:lstStyle>
            <a:lvl1pPr>
              <a:defRPr/>
            </a:lvl1pPr>
          </a:lstStyle>
          <a:p>
            <a:fld id="{446DD986-2675-4701-9CCB-F7B9E6E05B68}" type="slidenum">
              <a:rPr lang="en-GB" altLang="en-US"/>
              <a:pPr/>
              <a:t>‹#›</a:t>
            </a:fld>
            <a:endParaRPr lang="en-GB" altLang="en-US"/>
          </a:p>
        </p:txBody>
      </p:sp>
    </p:spTree>
    <p:extLst>
      <p:ext uri="{BB962C8B-B14F-4D97-AF65-F5344CB8AC3E}">
        <p14:creationId xmlns:p14="http://schemas.microsoft.com/office/powerpoint/2010/main" val="17668429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4">
            <a:extLst>
              <a:ext uri="{FF2B5EF4-FFF2-40B4-BE49-F238E27FC236}">
                <a16:creationId xmlns:a16="http://schemas.microsoft.com/office/drawing/2014/main" id="{E1FB9A7A-0723-479E-9D4A-84C66DEB3AC7}"/>
              </a:ext>
            </a:extLst>
          </p:cNvPr>
          <p:cNvSpPr>
            <a:spLocks noGrp="1" noChangeArrowheads="1"/>
          </p:cNvSpPr>
          <p:nvPr>
            <p:ph type="dt" sz="half" idx="10"/>
          </p:nvPr>
        </p:nvSpPr>
        <p:spPr>
          <a:ln/>
        </p:spPr>
        <p:txBody>
          <a:bodyPr/>
          <a:lstStyle>
            <a:lvl1pPr>
              <a:defRPr/>
            </a:lvl1pPr>
          </a:lstStyle>
          <a:p>
            <a:pPr>
              <a:defRPr/>
            </a:pPr>
            <a:endParaRPr lang="en-GB"/>
          </a:p>
        </p:txBody>
      </p:sp>
      <p:sp>
        <p:nvSpPr>
          <p:cNvPr id="8" name="Rectangle 5">
            <a:extLst>
              <a:ext uri="{FF2B5EF4-FFF2-40B4-BE49-F238E27FC236}">
                <a16:creationId xmlns:a16="http://schemas.microsoft.com/office/drawing/2014/main" id="{965E3194-76A2-4D13-B39D-CA3BFAE51150}"/>
              </a:ext>
            </a:extLst>
          </p:cNvPr>
          <p:cNvSpPr>
            <a:spLocks noGrp="1" noChangeArrowheads="1"/>
          </p:cNvSpPr>
          <p:nvPr>
            <p:ph type="ftr" sz="quarter" idx="11"/>
          </p:nvPr>
        </p:nvSpPr>
        <p:spPr>
          <a:ln/>
        </p:spPr>
        <p:txBody>
          <a:bodyPr/>
          <a:lstStyle>
            <a:lvl1pPr>
              <a:defRPr/>
            </a:lvl1pPr>
          </a:lstStyle>
          <a:p>
            <a:pPr>
              <a:defRPr/>
            </a:pPr>
            <a:endParaRPr lang="en-GB"/>
          </a:p>
        </p:txBody>
      </p:sp>
      <p:sp>
        <p:nvSpPr>
          <p:cNvPr id="9" name="Rectangle 6">
            <a:extLst>
              <a:ext uri="{FF2B5EF4-FFF2-40B4-BE49-F238E27FC236}">
                <a16:creationId xmlns:a16="http://schemas.microsoft.com/office/drawing/2014/main" id="{86A69B86-5A1F-4CC7-AA29-832DF000672E}"/>
              </a:ext>
            </a:extLst>
          </p:cNvPr>
          <p:cNvSpPr>
            <a:spLocks noGrp="1" noChangeArrowheads="1"/>
          </p:cNvSpPr>
          <p:nvPr>
            <p:ph type="sldNum" sz="quarter" idx="12"/>
          </p:nvPr>
        </p:nvSpPr>
        <p:spPr>
          <a:ln/>
        </p:spPr>
        <p:txBody>
          <a:bodyPr/>
          <a:lstStyle>
            <a:lvl1pPr>
              <a:defRPr/>
            </a:lvl1pPr>
          </a:lstStyle>
          <a:p>
            <a:fld id="{5AD89E32-F6E4-4A26-9C0F-310E52AC4895}" type="slidenum">
              <a:rPr lang="en-GB" altLang="en-US"/>
              <a:pPr/>
              <a:t>‹#›</a:t>
            </a:fld>
            <a:endParaRPr lang="en-GB" altLang="en-US"/>
          </a:p>
        </p:txBody>
      </p:sp>
    </p:spTree>
    <p:extLst>
      <p:ext uri="{BB962C8B-B14F-4D97-AF65-F5344CB8AC3E}">
        <p14:creationId xmlns:p14="http://schemas.microsoft.com/office/powerpoint/2010/main" val="7024818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Rectangle 4">
            <a:extLst>
              <a:ext uri="{FF2B5EF4-FFF2-40B4-BE49-F238E27FC236}">
                <a16:creationId xmlns:a16="http://schemas.microsoft.com/office/drawing/2014/main" id="{9BDDD8DC-7AC4-493A-972C-ED536410FE23}"/>
              </a:ext>
            </a:extLst>
          </p:cNvPr>
          <p:cNvSpPr>
            <a:spLocks noGrp="1" noChangeArrowheads="1"/>
          </p:cNvSpPr>
          <p:nvPr>
            <p:ph type="dt" sz="half" idx="10"/>
          </p:nvPr>
        </p:nvSpPr>
        <p:spPr>
          <a:ln/>
        </p:spPr>
        <p:txBody>
          <a:bodyPr/>
          <a:lstStyle>
            <a:lvl1pPr>
              <a:defRPr/>
            </a:lvl1pPr>
          </a:lstStyle>
          <a:p>
            <a:pPr>
              <a:defRPr/>
            </a:pPr>
            <a:endParaRPr lang="en-GB"/>
          </a:p>
        </p:txBody>
      </p:sp>
      <p:sp>
        <p:nvSpPr>
          <p:cNvPr id="4" name="Rectangle 5">
            <a:extLst>
              <a:ext uri="{FF2B5EF4-FFF2-40B4-BE49-F238E27FC236}">
                <a16:creationId xmlns:a16="http://schemas.microsoft.com/office/drawing/2014/main" id="{84CD9026-CAA8-465E-AB5E-FE4555F96E89}"/>
              </a:ext>
            </a:extLst>
          </p:cNvPr>
          <p:cNvSpPr>
            <a:spLocks noGrp="1" noChangeArrowheads="1"/>
          </p:cNvSpPr>
          <p:nvPr>
            <p:ph type="ftr" sz="quarter" idx="11"/>
          </p:nvPr>
        </p:nvSpPr>
        <p:spPr>
          <a:ln/>
        </p:spPr>
        <p:txBody>
          <a:bodyPr/>
          <a:lstStyle>
            <a:lvl1pPr>
              <a:defRPr/>
            </a:lvl1pPr>
          </a:lstStyle>
          <a:p>
            <a:pPr>
              <a:defRPr/>
            </a:pPr>
            <a:endParaRPr lang="en-GB"/>
          </a:p>
        </p:txBody>
      </p:sp>
      <p:sp>
        <p:nvSpPr>
          <p:cNvPr id="5" name="Rectangle 6">
            <a:extLst>
              <a:ext uri="{FF2B5EF4-FFF2-40B4-BE49-F238E27FC236}">
                <a16:creationId xmlns:a16="http://schemas.microsoft.com/office/drawing/2014/main" id="{6D86F139-7859-4067-BDB0-2D0A5D8D62A7}"/>
              </a:ext>
            </a:extLst>
          </p:cNvPr>
          <p:cNvSpPr>
            <a:spLocks noGrp="1" noChangeArrowheads="1"/>
          </p:cNvSpPr>
          <p:nvPr>
            <p:ph type="sldNum" sz="quarter" idx="12"/>
          </p:nvPr>
        </p:nvSpPr>
        <p:spPr>
          <a:ln/>
        </p:spPr>
        <p:txBody>
          <a:bodyPr/>
          <a:lstStyle>
            <a:lvl1pPr>
              <a:defRPr/>
            </a:lvl1pPr>
          </a:lstStyle>
          <a:p>
            <a:fld id="{FDF229F6-BF71-47CF-A1D3-C027FE3B8921}" type="slidenum">
              <a:rPr lang="en-GB" altLang="en-US"/>
              <a:pPr/>
              <a:t>‹#›</a:t>
            </a:fld>
            <a:endParaRPr lang="en-GB" altLang="en-US"/>
          </a:p>
        </p:txBody>
      </p:sp>
    </p:spTree>
    <p:extLst>
      <p:ext uri="{BB962C8B-B14F-4D97-AF65-F5344CB8AC3E}">
        <p14:creationId xmlns:p14="http://schemas.microsoft.com/office/powerpoint/2010/main" val="29255952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C9BD6297-36BF-4E1D-9096-57BCD705EBE4}"/>
              </a:ext>
            </a:extLst>
          </p:cNvPr>
          <p:cNvSpPr>
            <a:spLocks noGrp="1" noChangeArrowheads="1"/>
          </p:cNvSpPr>
          <p:nvPr>
            <p:ph type="dt" sz="half" idx="10"/>
          </p:nvPr>
        </p:nvSpPr>
        <p:spPr>
          <a:ln/>
        </p:spPr>
        <p:txBody>
          <a:bodyPr/>
          <a:lstStyle>
            <a:lvl1pPr>
              <a:defRPr/>
            </a:lvl1pPr>
          </a:lstStyle>
          <a:p>
            <a:pPr>
              <a:defRPr/>
            </a:pPr>
            <a:endParaRPr lang="en-GB"/>
          </a:p>
        </p:txBody>
      </p:sp>
      <p:sp>
        <p:nvSpPr>
          <p:cNvPr id="3" name="Rectangle 5">
            <a:extLst>
              <a:ext uri="{FF2B5EF4-FFF2-40B4-BE49-F238E27FC236}">
                <a16:creationId xmlns:a16="http://schemas.microsoft.com/office/drawing/2014/main" id="{C102E10F-B632-45F1-BBB7-99FD3B2741E8}"/>
              </a:ext>
            </a:extLst>
          </p:cNvPr>
          <p:cNvSpPr>
            <a:spLocks noGrp="1" noChangeArrowheads="1"/>
          </p:cNvSpPr>
          <p:nvPr>
            <p:ph type="ftr" sz="quarter" idx="11"/>
          </p:nvPr>
        </p:nvSpPr>
        <p:spPr>
          <a:ln/>
        </p:spPr>
        <p:txBody>
          <a:bodyPr/>
          <a:lstStyle>
            <a:lvl1pPr>
              <a:defRPr/>
            </a:lvl1pPr>
          </a:lstStyle>
          <a:p>
            <a:pPr>
              <a:defRPr/>
            </a:pPr>
            <a:endParaRPr lang="en-GB"/>
          </a:p>
        </p:txBody>
      </p:sp>
      <p:sp>
        <p:nvSpPr>
          <p:cNvPr id="4" name="Rectangle 6">
            <a:extLst>
              <a:ext uri="{FF2B5EF4-FFF2-40B4-BE49-F238E27FC236}">
                <a16:creationId xmlns:a16="http://schemas.microsoft.com/office/drawing/2014/main" id="{647CD5B3-0D80-4FE7-B31E-43319997EEA9}"/>
              </a:ext>
            </a:extLst>
          </p:cNvPr>
          <p:cNvSpPr>
            <a:spLocks noGrp="1" noChangeArrowheads="1"/>
          </p:cNvSpPr>
          <p:nvPr>
            <p:ph type="sldNum" sz="quarter" idx="12"/>
          </p:nvPr>
        </p:nvSpPr>
        <p:spPr>
          <a:ln/>
        </p:spPr>
        <p:txBody>
          <a:bodyPr/>
          <a:lstStyle>
            <a:lvl1pPr>
              <a:defRPr/>
            </a:lvl1pPr>
          </a:lstStyle>
          <a:p>
            <a:fld id="{059CBA64-B41A-4672-9525-005F31A8CA9C}" type="slidenum">
              <a:rPr lang="en-GB" altLang="en-US"/>
              <a:pPr/>
              <a:t>‹#›</a:t>
            </a:fld>
            <a:endParaRPr lang="en-GB" altLang="en-US"/>
          </a:p>
        </p:txBody>
      </p:sp>
    </p:spTree>
    <p:extLst>
      <p:ext uri="{BB962C8B-B14F-4D97-AF65-F5344CB8AC3E}">
        <p14:creationId xmlns:p14="http://schemas.microsoft.com/office/powerpoint/2010/main" val="111257249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CA47B7ED-B398-4EF1-BF66-6A7A45148B53}"/>
              </a:ext>
            </a:extLst>
          </p:cNvPr>
          <p:cNvSpPr>
            <a:spLocks noGrp="1" noChangeArrowheads="1"/>
          </p:cNvSpPr>
          <p:nvPr>
            <p:ph type="dt" sz="half" idx="10"/>
          </p:nvPr>
        </p:nvSpPr>
        <p:spPr>
          <a:ln/>
        </p:spPr>
        <p:txBody>
          <a:bodyPr/>
          <a:lstStyle>
            <a:lvl1pPr>
              <a:defRPr/>
            </a:lvl1pPr>
          </a:lstStyle>
          <a:p>
            <a:pPr>
              <a:defRPr/>
            </a:pPr>
            <a:endParaRPr lang="en-GB"/>
          </a:p>
        </p:txBody>
      </p:sp>
      <p:sp>
        <p:nvSpPr>
          <p:cNvPr id="6" name="Rectangle 5">
            <a:extLst>
              <a:ext uri="{FF2B5EF4-FFF2-40B4-BE49-F238E27FC236}">
                <a16:creationId xmlns:a16="http://schemas.microsoft.com/office/drawing/2014/main" id="{1C2A19E7-4063-44C5-857A-19FC43BC4C00}"/>
              </a:ext>
            </a:extLst>
          </p:cNvPr>
          <p:cNvSpPr>
            <a:spLocks noGrp="1" noChangeArrowheads="1"/>
          </p:cNvSpPr>
          <p:nvPr>
            <p:ph type="ftr" sz="quarter" idx="11"/>
          </p:nvPr>
        </p:nvSpPr>
        <p:spPr>
          <a:ln/>
        </p:spPr>
        <p:txBody>
          <a:bodyPr/>
          <a:lstStyle>
            <a:lvl1pPr>
              <a:defRPr/>
            </a:lvl1pPr>
          </a:lstStyle>
          <a:p>
            <a:pPr>
              <a:defRPr/>
            </a:pPr>
            <a:endParaRPr lang="en-GB"/>
          </a:p>
        </p:txBody>
      </p:sp>
      <p:sp>
        <p:nvSpPr>
          <p:cNvPr id="7" name="Rectangle 6">
            <a:extLst>
              <a:ext uri="{FF2B5EF4-FFF2-40B4-BE49-F238E27FC236}">
                <a16:creationId xmlns:a16="http://schemas.microsoft.com/office/drawing/2014/main" id="{F192AD25-2207-42D9-AE32-280AEFB7C458}"/>
              </a:ext>
            </a:extLst>
          </p:cNvPr>
          <p:cNvSpPr>
            <a:spLocks noGrp="1" noChangeArrowheads="1"/>
          </p:cNvSpPr>
          <p:nvPr>
            <p:ph type="sldNum" sz="quarter" idx="12"/>
          </p:nvPr>
        </p:nvSpPr>
        <p:spPr>
          <a:ln/>
        </p:spPr>
        <p:txBody>
          <a:bodyPr/>
          <a:lstStyle>
            <a:lvl1pPr>
              <a:defRPr/>
            </a:lvl1pPr>
          </a:lstStyle>
          <a:p>
            <a:fld id="{C159B269-986F-4CE9-8575-B3CD2B8DABD4}" type="slidenum">
              <a:rPr lang="en-GB" altLang="en-US"/>
              <a:pPr/>
              <a:t>‹#›</a:t>
            </a:fld>
            <a:endParaRPr lang="en-GB" altLang="en-US"/>
          </a:p>
        </p:txBody>
      </p:sp>
    </p:spTree>
    <p:extLst>
      <p:ext uri="{BB962C8B-B14F-4D97-AF65-F5344CB8AC3E}">
        <p14:creationId xmlns:p14="http://schemas.microsoft.com/office/powerpoint/2010/main" val="379119394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49B54AC8-0BCF-4EB1-8E01-E7468CF0D974}"/>
              </a:ext>
            </a:extLst>
          </p:cNvPr>
          <p:cNvSpPr>
            <a:spLocks noGrp="1" noChangeArrowheads="1"/>
          </p:cNvSpPr>
          <p:nvPr>
            <p:ph type="dt" sz="half" idx="10"/>
          </p:nvPr>
        </p:nvSpPr>
        <p:spPr>
          <a:ln/>
        </p:spPr>
        <p:txBody>
          <a:bodyPr/>
          <a:lstStyle>
            <a:lvl1pPr>
              <a:defRPr/>
            </a:lvl1pPr>
          </a:lstStyle>
          <a:p>
            <a:pPr>
              <a:defRPr/>
            </a:pPr>
            <a:endParaRPr lang="en-GB"/>
          </a:p>
        </p:txBody>
      </p:sp>
      <p:sp>
        <p:nvSpPr>
          <p:cNvPr id="6" name="Rectangle 5">
            <a:extLst>
              <a:ext uri="{FF2B5EF4-FFF2-40B4-BE49-F238E27FC236}">
                <a16:creationId xmlns:a16="http://schemas.microsoft.com/office/drawing/2014/main" id="{8E00F913-D5AC-42BB-843A-46E7D717DC99}"/>
              </a:ext>
            </a:extLst>
          </p:cNvPr>
          <p:cNvSpPr>
            <a:spLocks noGrp="1" noChangeArrowheads="1"/>
          </p:cNvSpPr>
          <p:nvPr>
            <p:ph type="ftr" sz="quarter" idx="11"/>
          </p:nvPr>
        </p:nvSpPr>
        <p:spPr>
          <a:ln/>
        </p:spPr>
        <p:txBody>
          <a:bodyPr/>
          <a:lstStyle>
            <a:lvl1pPr>
              <a:defRPr/>
            </a:lvl1pPr>
          </a:lstStyle>
          <a:p>
            <a:pPr>
              <a:defRPr/>
            </a:pPr>
            <a:endParaRPr lang="en-GB"/>
          </a:p>
        </p:txBody>
      </p:sp>
      <p:sp>
        <p:nvSpPr>
          <p:cNvPr id="7" name="Rectangle 6">
            <a:extLst>
              <a:ext uri="{FF2B5EF4-FFF2-40B4-BE49-F238E27FC236}">
                <a16:creationId xmlns:a16="http://schemas.microsoft.com/office/drawing/2014/main" id="{3E5A54A6-3ED0-4A13-AE40-BA42BB37D4A5}"/>
              </a:ext>
            </a:extLst>
          </p:cNvPr>
          <p:cNvSpPr>
            <a:spLocks noGrp="1" noChangeArrowheads="1"/>
          </p:cNvSpPr>
          <p:nvPr>
            <p:ph type="sldNum" sz="quarter" idx="12"/>
          </p:nvPr>
        </p:nvSpPr>
        <p:spPr>
          <a:ln/>
        </p:spPr>
        <p:txBody>
          <a:bodyPr/>
          <a:lstStyle>
            <a:lvl1pPr>
              <a:defRPr/>
            </a:lvl1pPr>
          </a:lstStyle>
          <a:p>
            <a:fld id="{2BAD35EC-EFB8-49A5-98F9-A0A3EC3E0C63}" type="slidenum">
              <a:rPr lang="en-GB" altLang="en-US"/>
              <a:pPr/>
              <a:t>‹#›</a:t>
            </a:fld>
            <a:endParaRPr lang="en-GB" altLang="en-US"/>
          </a:p>
        </p:txBody>
      </p:sp>
    </p:spTree>
    <p:extLst>
      <p:ext uri="{BB962C8B-B14F-4D97-AF65-F5344CB8AC3E}">
        <p14:creationId xmlns:p14="http://schemas.microsoft.com/office/powerpoint/2010/main" val="183939943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5D21AA95-A817-439F-97C7-7CAAE095C430}"/>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6BF19939-A469-4834-B830-08CCEEA664E1}"/>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C2226527-BE30-46E1-9BC6-C3971BB43A55}"/>
              </a:ext>
            </a:extLst>
          </p:cNvPr>
          <p:cNvSpPr>
            <a:spLocks noGrp="1" noChangeArrowheads="1"/>
          </p:cNvSpPr>
          <p:nvPr>
            <p:ph type="sldNum" sz="quarter" idx="12"/>
          </p:nvPr>
        </p:nvSpPr>
        <p:spPr>
          <a:ln/>
        </p:spPr>
        <p:txBody>
          <a:bodyPr/>
          <a:lstStyle>
            <a:lvl1pPr>
              <a:defRPr/>
            </a:lvl1pPr>
          </a:lstStyle>
          <a:p>
            <a:fld id="{78A5C316-3F7C-47F1-97BB-6DCB448B85E7}" type="slidenum">
              <a:rPr lang="en-GB" altLang="en-US"/>
              <a:pPr/>
              <a:t>‹#›</a:t>
            </a:fld>
            <a:endParaRPr lang="en-GB" altLang="en-US"/>
          </a:p>
        </p:txBody>
      </p:sp>
    </p:spTree>
    <p:extLst>
      <p:ext uri="{BB962C8B-B14F-4D97-AF65-F5344CB8AC3E}">
        <p14:creationId xmlns:p14="http://schemas.microsoft.com/office/powerpoint/2010/main" val="37150850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E7F08B38-82E8-4A7D-B70F-197E4CAA1A8B}"/>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A46F038F-38EF-4678-8EC0-C3F6CF182A09}"/>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F3851DD5-BECF-401B-AAE2-0D93EF035DDA}"/>
              </a:ext>
            </a:extLst>
          </p:cNvPr>
          <p:cNvSpPr>
            <a:spLocks noGrp="1" noChangeArrowheads="1"/>
          </p:cNvSpPr>
          <p:nvPr>
            <p:ph type="sldNum" sz="quarter" idx="12"/>
          </p:nvPr>
        </p:nvSpPr>
        <p:spPr>
          <a:ln/>
        </p:spPr>
        <p:txBody>
          <a:bodyPr/>
          <a:lstStyle>
            <a:lvl1pPr>
              <a:defRPr/>
            </a:lvl1pPr>
          </a:lstStyle>
          <a:p>
            <a:fld id="{ABFF71B8-2AAC-4130-ACD5-041D4EFF5AEE}" type="slidenum">
              <a:rPr lang="en-GB" altLang="en-US"/>
              <a:pPr/>
              <a:t>‹#›</a:t>
            </a:fld>
            <a:endParaRPr lang="en-GB" altLang="en-US"/>
          </a:p>
        </p:txBody>
      </p:sp>
    </p:spTree>
    <p:extLst>
      <p:ext uri="{BB962C8B-B14F-4D97-AF65-F5344CB8AC3E}">
        <p14:creationId xmlns:p14="http://schemas.microsoft.com/office/powerpoint/2010/main" val="36834871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639"/>
            <a:ext cx="109728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Rectangle 4">
            <a:extLst>
              <a:ext uri="{FF2B5EF4-FFF2-40B4-BE49-F238E27FC236}">
                <a16:creationId xmlns:a16="http://schemas.microsoft.com/office/drawing/2014/main" id="{DF14E4E8-E0EA-4BF5-AFC5-95ED2F1753FC}"/>
              </a:ext>
            </a:extLst>
          </p:cNvPr>
          <p:cNvSpPr>
            <a:spLocks noGrp="1" noChangeArrowheads="1"/>
          </p:cNvSpPr>
          <p:nvPr>
            <p:ph type="dt" sz="half" idx="10"/>
          </p:nvPr>
        </p:nvSpPr>
        <p:spPr>
          <a:ln/>
        </p:spPr>
        <p:txBody>
          <a:bodyPr/>
          <a:lstStyle>
            <a:lvl1pPr>
              <a:defRPr/>
            </a:lvl1pPr>
          </a:lstStyle>
          <a:p>
            <a:pPr>
              <a:defRPr/>
            </a:pPr>
            <a:endParaRPr lang="en-GB"/>
          </a:p>
        </p:txBody>
      </p:sp>
      <p:sp>
        <p:nvSpPr>
          <p:cNvPr id="4" name="Rectangle 5">
            <a:extLst>
              <a:ext uri="{FF2B5EF4-FFF2-40B4-BE49-F238E27FC236}">
                <a16:creationId xmlns:a16="http://schemas.microsoft.com/office/drawing/2014/main" id="{2E583451-21A6-4F45-BBD5-F8FA116F8731}"/>
              </a:ext>
            </a:extLst>
          </p:cNvPr>
          <p:cNvSpPr>
            <a:spLocks noGrp="1" noChangeArrowheads="1"/>
          </p:cNvSpPr>
          <p:nvPr>
            <p:ph type="ftr" sz="quarter" idx="11"/>
          </p:nvPr>
        </p:nvSpPr>
        <p:spPr>
          <a:ln/>
        </p:spPr>
        <p:txBody>
          <a:bodyPr/>
          <a:lstStyle>
            <a:lvl1pPr>
              <a:defRPr/>
            </a:lvl1pPr>
          </a:lstStyle>
          <a:p>
            <a:pPr>
              <a:defRPr/>
            </a:pPr>
            <a:endParaRPr lang="en-GB"/>
          </a:p>
        </p:txBody>
      </p:sp>
      <p:sp>
        <p:nvSpPr>
          <p:cNvPr id="5" name="Rectangle 6">
            <a:extLst>
              <a:ext uri="{FF2B5EF4-FFF2-40B4-BE49-F238E27FC236}">
                <a16:creationId xmlns:a16="http://schemas.microsoft.com/office/drawing/2014/main" id="{C706F722-E307-49B3-9175-509B34055D5B}"/>
              </a:ext>
            </a:extLst>
          </p:cNvPr>
          <p:cNvSpPr>
            <a:spLocks noGrp="1" noChangeArrowheads="1"/>
          </p:cNvSpPr>
          <p:nvPr>
            <p:ph type="sldNum" sz="quarter" idx="12"/>
          </p:nvPr>
        </p:nvSpPr>
        <p:spPr>
          <a:ln/>
        </p:spPr>
        <p:txBody>
          <a:bodyPr/>
          <a:lstStyle>
            <a:lvl1pPr>
              <a:defRPr/>
            </a:lvl1pPr>
          </a:lstStyle>
          <a:p>
            <a:fld id="{39E52CA6-DB9A-45B9-A2ED-B7A1D2E491CE}" type="slidenum">
              <a:rPr lang="en-GB" altLang="en-US"/>
              <a:pPr/>
              <a:t>‹#›</a:t>
            </a:fld>
            <a:endParaRPr lang="en-GB" altLang="en-US"/>
          </a:p>
        </p:txBody>
      </p:sp>
    </p:spTree>
    <p:extLst>
      <p:ext uri="{BB962C8B-B14F-4D97-AF65-F5344CB8AC3E}">
        <p14:creationId xmlns:p14="http://schemas.microsoft.com/office/powerpoint/2010/main" val="220812857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endParaRPr lang="en-GB"/>
          </a:p>
        </p:txBody>
      </p:sp>
      <p:sp>
        <p:nvSpPr>
          <p:cNvPr id="3" name="Content Placeholder 2"/>
          <p:cNvSpPr>
            <a:spLocks noGrp="1"/>
          </p:cNvSpPr>
          <p:nvPr>
            <p:ph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quarter" idx="2"/>
          </p:nvPr>
        </p:nvSpPr>
        <p:spPr>
          <a:xfrm>
            <a:off x="6197600" y="1600200"/>
            <a:ext cx="53848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Content Placeholder 4"/>
          <p:cNvSpPr>
            <a:spLocks noGrp="1"/>
          </p:cNvSpPr>
          <p:nvPr>
            <p:ph sz="quarter" idx="3"/>
          </p:nvPr>
        </p:nvSpPr>
        <p:spPr>
          <a:xfrm>
            <a:off x="6197600" y="3938589"/>
            <a:ext cx="53848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Rectangle 4">
            <a:extLst>
              <a:ext uri="{FF2B5EF4-FFF2-40B4-BE49-F238E27FC236}">
                <a16:creationId xmlns:a16="http://schemas.microsoft.com/office/drawing/2014/main" id="{946062C0-6004-46C0-987F-6C9FA389BA32}"/>
              </a:ext>
            </a:extLst>
          </p:cNvPr>
          <p:cNvSpPr>
            <a:spLocks noGrp="1" noChangeArrowheads="1"/>
          </p:cNvSpPr>
          <p:nvPr>
            <p:ph type="dt" sz="half" idx="10"/>
          </p:nvPr>
        </p:nvSpPr>
        <p:spPr>
          <a:ln/>
        </p:spPr>
        <p:txBody>
          <a:bodyPr/>
          <a:lstStyle>
            <a:lvl1pPr>
              <a:defRPr/>
            </a:lvl1pPr>
          </a:lstStyle>
          <a:p>
            <a:pPr>
              <a:defRPr/>
            </a:pPr>
            <a:endParaRPr lang="en-GB"/>
          </a:p>
        </p:txBody>
      </p:sp>
      <p:sp>
        <p:nvSpPr>
          <p:cNvPr id="7" name="Rectangle 5">
            <a:extLst>
              <a:ext uri="{FF2B5EF4-FFF2-40B4-BE49-F238E27FC236}">
                <a16:creationId xmlns:a16="http://schemas.microsoft.com/office/drawing/2014/main" id="{78EF0813-82AC-4FC9-88FF-8502C0452965}"/>
              </a:ext>
            </a:extLst>
          </p:cNvPr>
          <p:cNvSpPr>
            <a:spLocks noGrp="1" noChangeArrowheads="1"/>
          </p:cNvSpPr>
          <p:nvPr>
            <p:ph type="ftr" sz="quarter" idx="11"/>
          </p:nvPr>
        </p:nvSpPr>
        <p:spPr>
          <a:ln/>
        </p:spPr>
        <p:txBody>
          <a:bodyPr/>
          <a:lstStyle>
            <a:lvl1pPr>
              <a:defRPr/>
            </a:lvl1pPr>
          </a:lstStyle>
          <a:p>
            <a:pPr>
              <a:defRPr/>
            </a:pPr>
            <a:endParaRPr lang="en-GB"/>
          </a:p>
        </p:txBody>
      </p:sp>
      <p:sp>
        <p:nvSpPr>
          <p:cNvPr id="8" name="Rectangle 6">
            <a:extLst>
              <a:ext uri="{FF2B5EF4-FFF2-40B4-BE49-F238E27FC236}">
                <a16:creationId xmlns:a16="http://schemas.microsoft.com/office/drawing/2014/main" id="{BB290C4E-0D6B-42A1-8583-2F0A18630429}"/>
              </a:ext>
            </a:extLst>
          </p:cNvPr>
          <p:cNvSpPr>
            <a:spLocks noGrp="1" noChangeArrowheads="1"/>
          </p:cNvSpPr>
          <p:nvPr>
            <p:ph type="sldNum" sz="quarter" idx="12"/>
          </p:nvPr>
        </p:nvSpPr>
        <p:spPr>
          <a:ln/>
        </p:spPr>
        <p:txBody>
          <a:bodyPr/>
          <a:lstStyle>
            <a:lvl1pPr>
              <a:defRPr/>
            </a:lvl1pPr>
          </a:lstStyle>
          <a:p>
            <a:fld id="{F033F419-EE39-4114-B6FE-7A4F8001AE46}" type="slidenum">
              <a:rPr lang="en-GB" altLang="en-US"/>
              <a:pPr/>
              <a:t>‹#›</a:t>
            </a:fld>
            <a:endParaRPr lang="en-GB" altLang="en-US"/>
          </a:p>
        </p:txBody>
      </p:sp>
    </p:spTree>
    <p:extLst>
      <p:ext uri="{BB962C8B-B14F-4D97-AF65-F5344CB8AC3E}">
        <p14:creationId xmlns:p14="http://schemas.microsoft.com/office/powerpoint/2010/main" val="289409589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endParaRPr lang="en-GB"/>
          </a:p>
        </p:txBody>
      </p:sp>
      <p:sp>
        <p:nvSpPr>
          <p:cNvPr id="3" name="Text Placeholder 2"/>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a:extLst>
              <a:ext uri="{FF2B5EF4-FFF2-40B4-BE49-F238E27FC236}">
                <a16:creationId xmlns:a16="http://schemas.microsoft.com/office/drawing/2014/main" id="{29B4A42E-5B93-4BF3-8A0A-3EF7D876CB8C}"/>
              </a:ext>
            </a:extLst>
          </p:cNvPr>
          <p:cNvSpPr>
            <a:spLocks noGrp="1" noChangeArrowheads="1"/>
          </p:cNvSpPr>
          <p:nvPr>
            <p:ph type="dt" sz="half" idx="10"/>
          </p:nvPr>
        </p:nvSpPr>
        <p:spPr>
          <a:ln/>
        </p:spPr>
        <p:txBody>
          <a:bodyPr/>
          <a:lstStyle>
            <a:lvl1pPr>
              <a:defRPr/>
            </a:lvl1pPr>
          </a:lstStyle>
          <a:p>
            <a:pPr>
              <a:defRPr/>
            </a:pPr>
            <a:endParaRPr lang="en-GB"/>
          </a:p>
        </p:txBody>
      </p:sp>
      <p:sp>
        <p:nvSpPr>
          <p:cNvPr id="6" name="Rectangle 5">
            <a:extLst>
              <a:ext uri="{FF2B5EF4-FFF2-40B4-BE49-F238E27FC236}">
                <a16:creationId xmlns:a16="http://schemas.microsoft.com/office/drawing/2014/main" id="{7EB47450-F29F-405A-ACE0-CCDA96BFB539}"/>
              </a:ext>
            </a:extLst>
          </p:cNvPr>
          <p:cNvSpPr>
            <a:spLocks noGrp="1" noChangeArrowheads="1"/>
          </p:cNvSpPr>
          <p:nvPr>
            <p:ph type="ftr" sz="quarter" idx="11"/>
          </p:nvPr>
        </p:nvSpPr>
        <p:spPr>
          <a:ln/>
        </p:spPr>
        <p:txBody>
          <a:bodyPr/>
          <a:lstStyle>
            <a:lvl1pPr>
              <a:defRPr/>
            </a:lvl1pPr>
          </a:lstStyle>
          <a:p>
            <a:pPr>
              <a:defRPr/>
            </a:pPr>
            <a:endParaRPr lang="en-GB"/>
          </a:p>
        </p:txBody>
      </p:sp>
      <p:sp>
        <p:nvSpPr>
          <p:cNvPr id="7" name="Rectangle 6">
            <a:extLst>
              <a:ext uri="{FF2B5EF4-FFF2-40B4-BE49-F238E27FC236}">
                <a16:creationId xmlns:a16="http://schemas.microsoft.com/office/drawing/2014/main" id="{8003E0BB-7183-4624-992A-566DF986599B}"/>
              </a:ext>
            </a:extLst>
          </p:cNvPr>
          <p:cNvSpPr>
            <a:spLocks noGrp="1" noChangeArrowheads="1"/>
          </p:cNvSpPr>
          <p:nvPr>
            <p:ph type="sldNum" sz="quarter" idx="12"/>
          </p:nvPr>
        </p:nvSpPr>
        <p:spPr>
          <a:ln/>
        </p:spPr>
        <p:txBody>
          <a:bodyPr/>
          <a:lstStyle>
            <a:lvl1pPr>
              <a:defRPr/>
            </a:lvl1pPr>
          </a:lstStyle>
          <a:p>
            <a:fld id="{2FCF4372-60EB-426D-823F-7E5D1BBB92A4}" type="slidenum">
              <a:rPr lang="en-GB" altLang="en-US"/>
              <a:pPr/>
              <a:t>‹#›</a:t>
            </a:fld>
            <a:endParaRPr lang="en-GB" altLang="en-US"/>
          </a:p>
        </p:txBody>
      </p:sp>
    </p:spTree>
    <p:extLst>
      <p:ext uri="{BB962C8B-B14F-4D97-AF65-F5344CB8AC3E}">
        <p14:creationId xmlns:p14="http://schemas.microsoft.com/office/powerpoint/2010/main" val="340405315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09600" y="274638"/>
            <a:ext cx="10972800" cy="1143000"/>
          </a:xfrm>
        </p:spPr>
        <p:txBody>
          <a:bodyPr/>
          <a:lstStyle/>
          <a:p>
            <a:r>
              <a:rPr lang="en-US"/>
              <a:t>Click to edit Master title style</a:t>
            </a:r>
            <a:endParaRPr lang="en-GB"/>
          </a:p>
        </p:txBody>
      </p:sp>
      <p:sp>
        <p:nvSpPr>
          <p:cNvPr id="3" name="Content Placeholder 2"/>
          <p:cNvSpPr>
            <a:spLocks noGrp="1"/>
          </p:cNvSpPr>
          <p:nvPr>
            <p:ph sz="quarter" idx="1"/>
          </p:nvPr>
        </p:nvSpPr>
        <p:spPr>
          <a:xfrm>
            <a:off x="609600" y="1600200"/>
            <a:ext cx="53848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quarter" idx="2"/>
          </p:nvPr>
        </p:nvSpPr>
        <p:spPr>
          <a:xfrm>
            <a:off x="6197600" y="1600200"/>
            <a:ext cx="53848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Content Placeholder 4"/>
          <p:cNvSpPr>
            <a:spLocks noGrp="1"/>
          </p:cNvSpPr>
          <p:nvPr>
            <p:ph sz="quarter" idx="3"/>
          </p:nvPr>
        </p:nvSpPr>
        <p:spPr>
          <a:xfrm>
            <a:off x="609600" y="3938589"/>
            <a:ext cx="53848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Content Placeholder 5"/>
          <p:cNvSpPr>
            <a:spLocks noGrp="1"/>
          </p:cNvSpPr>
          <p:nvPr>
            <p:ph sz="quarter" idx="4"/>
          </p:nvPr>
        </p:nvSpPr>
        <p:spPr>
          <a:xfrm>
            <a:off x="6197600" y="3938589"/>
            <a:ext cx="53848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4">
            <a:extLst>
              <a:ext uri="{FF2B5EF4-FFF2-40B4-BE49-F238E27FC236}">
                <a16:creationId xmlns:a16="http://schemas.microsoft.com/office/drawing/2014/main" id="{17B07ADA-5FD5-4671-94D2-9F48200FB7B0}"/>
              </a:ext>
            </a:extLst>
          </p:cNvPr>
          <p:cNvSpPr>
            <a:spLocks noGrp="1" noChangeArrowheads="1"/>
          </p:cNvSpPr>
          <p:nvPr>
            <p:ph type="dt" sz="half" idx="10"/>
          </p:nvPr>
        </p:nvSpPr>
        <p:spPr>
          <a:ln/>
        </p:spPr>
        <p:txBody>
          <a:bodyPr/>
          <a:lstStyle>
            <a:lvl1pPr>
              <a:defRPr/>
            </a:lvl1pPr>
          </a:lstStyle>
          <a:p>
            <a:pPr>
              <a:defRPr/>
            </a:pPr>
            <a:endParaRPr lang="en-GB"/>
          </a:p>
        </p:txBody>
      </p:sp>
      <p:sp>
        <p:nvSpPr>
          <p:cNvPr id="8" name="Rectangle 5">
            <a:extLst>
              <a:ext uri="{FF2B5EF4-FFF2-40B4-BE49-F238E27FC236}">
                <a16:creationId xmlns:a16="http://schemas.microsoft.com/office/drawing/2014/main" id="{988D3D8A-E5A3-4AC1-8DF6-AB0DA36D8506}"/>
              </a:ext>
            </a:extLst>
          </p:cNvPr>
          <p:cNvSpPr>
            <a:spLocks noGrp="1" noChangeArrowheads="1"/>
          </p:cNvSpPr>
          <p:nvPr>
            <p:ph type="ftr" sz="quarter" idx="11"/>
          </p:nvPr>
        </p:nvSpPr>
        <p:spPr>
          <a:ln/>
        </p:spPr>
        <p:txBody>
          <a:bodyPr/>
          <a:lstStyle>
            <a:lvl1pPr>
              <a:defRPr/>
            </a:lvl1pPr>
          </a:lstStyle>
          <a:p>
            <a:pPr>
              <a:defRPr/>
            </a:pPr>
            <a:endParaRPr lang="en-GB"/>
          </a:p>
        </p:txBody>
      </p:sp>
      <p:sp>
        <p:nvSpPr>
          <p:cNvPr id="9" name="Rectangle 6">
            <a:extLst>
              <a:ext uri="{FF2B5EF4-FFF2-40B4-BE49-F238E27FC236}">
                <a16:creationId xmlns:a16="http://schemas.microsoft.com/office/drawing/2014/main" id="{7A6CA5C4-E1B8-430B-B001-899BEDA4C53E}"/>
              </a:ext>
            </a:extLst>
          </p:cNvPr>
          <p:cNvSpPr>
            <a:spLocks noGrp="1" noChangeArrowheads="1"/>
          </p:cNvSpPr>
          <p:nvPr>
            <p:ph type="sldNum" sz="quarter" idx="12"/>
          </p:nvPr>
        </p:nvSpPr>
        <p:spPr>
          <a:ln/>
        </p:spPr>
        <p:txBody>
          <a:bodyPr/>
          <a:lstStyle>
            <a:lvl1pPr>
              <a:defRPr/>
            </a:lvl1pPr>
          </a:lstStyle>
          <a:p>
            <a:fld id="{C312E501-6718-4008-9C1A-2B85035E6E0F}" type="slidenum">
              <a:rPr lang="en-GB" altLang="en-US"/>
              <a:pPr/>
              <a:t>‹#›</a:t>
            </a:fld>
            <a:endParaRPr lang="en-GB" altLang="en-US"/>
          </a:p>
        </p:txBody>
      </p:sp>
    </p:spTree>
    <p:extLst>
      <p:ext uri="{BB962C8B-B14F-4D97-AF65-F5344CB8AC3E}">
        <p14:creationId xmlns:p14="http://schemas.microsoft.com/office/powerpoint/2010/main" val="23001272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AndTx" preserve="1">
  <p:cSld name="Title, 2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endParaRPr lang="en-GB"/>
          </a:p>
        </p:txBody>
      </p:sp>
      <p:sp>
        <p:nvSpPr>
          <p:cNvPr id="3" name="Content Placeholder 2"/>
          <p:cNvSpPr>
            <a:spLocks noGrp="1"/>
          </p:cNvSpPr>
          <p:nvPr>
            <p:ph sz="quarter" idx="1"/>
          </p:nvPr>
        </p:nvSpPr>
        <p:spPr>
          <a:xfrm>
            <a:off x="609600" y="1600200"/>
            <a:ext cx="53848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quarter" idx="2"/>
          </p:nvPr>
        </p:nvSpPr>
        <p:spPr>
          <a:xfrm>
            <a:off x="609600" y="3938589"/>
            <a:ext cx="53848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half" idx="3"/>
          </p:nvPr>
        </p:nvSpPr>
        <p:spPr>
          <a:xfrm>
            <a:off x="6197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Rectangle 4">
            <a:extLst>
              <a:ext uri="{FF2B5EF4-FFF2-40B4-BE49-F238E27FC236}">
                <a16:creationId xmlns:a16="http://schemas.microsoft.com/office/drawing/2014/main" id="{4668B2C8-9836-49F2-A941-05D6082B10DE}"/>
              </a:ext>
            </a:extLst>
          </p:cNvPr>
          <p:cNvSpPr>
            <a:spLocks noGrp="1" noChangeArrowheads="1"/>
          </p:cNvSpPr>
          <p:nvPr>
            <p:ph type="dt" sz="half" idx="10"/>
          </p:nvPr>
        </p:nvSpPr>
        <p:spPr>
          <a:ln/>
        </p:spPr>
        <p:txBody>
          <a:bodyPr/>
          <a:lstStyle>
            <a:lvl1pPr>
              <a:defRPr/>
            </a:lvl1pPr>
          </a:lstStyle>
          <a:p>
            <a:pPr>
              <a:defRPr/>
            </a:pPr>
            <a:endParaRPr lang="en-GB"/>
          </a:p>
        </p:txBody>
      </p:sp>
      <p:sp>
        <p:nvSpPr>
          <p:cNvPr id="7" name="Rectangle 5">
            <a:extLst>
              <a:ext uri="{FF2B5EF4-FFF2-40B4-BE49-F238E27FC236}">
                <a16:creationId xmlns:a16="http://schemas.microsoft.com/office/drawing/2014/main" id="{11460272-2E5F-4B59-84B6-FC0139BC7677}"/>
              </a:ext>
            </a:extLst>
          </p:cNvPr>
          <p:cNvSpPr>
            <a:spLocks noGrp="1" noChangeArrowheads="1"/>
          </p:cNvSpPr>
          <p:nvPr>
            <p:ph type="ftr" sz="quarter" idx="11"/>
          </p:nvPr>
        </p:nvSpPr>
        <p:spPr>
          <a:ln/>
        </p:spPr>
        <p:txBody>
          <a:bodyPr/>
          <a:lstStyle>
            <a:lvl1pPr>
              <a:defRPr/>
            </a:lvl1pPr>
          </a:lstStyle>
          <a:p>
            <a:pPr>
              <a:defRPr/>
            </a:pPr>
            <a:endParaRPr lang="en-GB"/>
          </a:p>
        </p:txBody>
      </p:sp>
      <p:sp>
        <p:nvSpPr>
          <p:cNvPr id="8" name="Rectangle 6">
            <a:extLst>
              <a:ext uri="{FF2B5EF4-FFF2-40B4-BE49-F238E27FC236}">
                <a16:creationId xmlns:a16="http://schemas.microsoft.com/office/drawing/2014/main" id="{B65010AC-6E19-4D54-B744-A3545CB31F91}"/>
              </a:ext>
            </a:extLst>
          </p:cNvPr>
          <p:cNvSpPr>
            <a:spLocks noGrp="1" noChangeArrowheads="1"/>
          </p:cNvSpPr>
          <p:nvPr>
            <p:ph type="sldNum" sz="quarter" idx="12"/>
          </p:nvPr>
        </p:nvSpPr>
        <p:spPr>
          <a:ln/>
        </p:spPr>
        <p:txBody>
          <a:bodyPr/>
          <a:lstStyle>
            <a:lvl1pPr>
              <a:defRPr/>
            </a:lvl1pPr>
          </a:lstStyle>
          <a:p>
            <a:fld id="{2FD16DD9-9710-4FEB-BC86-7C3DCDF2761F}" type="slidenum">
              <a:rPr lang="en-GB" altLang="en-US"/>
              <a:pPr/>
              <a:t>‹#›</a:t>
            </a:fld>
            <a:endParaRPr lang="en-GB" altLang="en-US"/>
          </a:p>
        </p:txBody>
      </p:sp>
    </p:spTree>
    <p:extLst>
      <p:ext uri="{BB962C8B-B14F-4D97-AF65-F5344CB8AC3E}">
        <p14:creationId xmlns:p14="http://schemas.microsoft.com/office/powerpoint/2010/main" val="42660178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83229C2-F063-CAD5-B964-12462E84854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AACF3AF-B926-C23E-81BE-9635F768B4D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E3CA6AE-C655-F789-21FF-DE132FB8FC6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4B37017-3A12-40B3-B970-E60956EB9D66}" type="datetimeFigureOut">
              <a:rPr lang="en-GB" smtClean="0"/>
              <a:t>11/08/2026</a:t>
            </a:fld>
            <a:endParaRPr lang="en-GB"/>
          </a:p>
        </p:txBody>
      </p:sp>
      <p:sp>
        <p:nvSpPr>
          <p:cNvPr id="5" name="Footer Placeholder 4">
            <a:extLst>
              <a:ext uri="{FF2B5EF4-FFF2-40B4-BE49-F238E27FC236}">
                <a16:creationId xmlns:a16="http://schemas.microsoft.com/office/drawing/2014/main" id="{7B301ADD-AA8C-8C6C-D4BB-A3C4E457A42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911334DD-15CC-CD42-F006-4F45EE4F9A9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191EC86-C1BF-453B-A92E-B3940E53D71A}" type="slidenum">
              <a:rPr lang="en-GB" smtClean="0"/>
              <a:t>‹#›</a:t>
            </a:fld>
            <a:endParaRPr lang="en-GB"/>
          </a:p>
        </p:txBody>
      </p:sp>
    </p:spTree>
    <p:extLst>
      <p:ext uri="{BB962C8B-B14F-4D97-AF65-F5344CB8AC3E}">
        <p14:creationId xmlns:p14="http://schemas.microsoft.com/office/powerpoint/2010/main" val="22764221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BE678B84-AFDD-4E52-B3B9-64DC8B33FE06}"/>
              </a:ext>
            </a:extLst>
          </p:cNvPr>
          <p:cNvSpPr>
            <a:spLocks noGrp="1" noChangeArrowheads="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p>
        </p:txBody>
      </p:sp>
      <p:sp>
        <p:nvSpPr>
          <p:cNvPr id="1027" name="Rectangle 3">
            <a:extLst>
              <a:ext uri="{FF2B5EF4-FFF2-40B4-BE49-F238E27FC236}">
                <a16:creationId xmlns:a16="http://schemas.microsoft.com/office/drawing/2014/main" id="{24172FA1-44BB-4F65-8DB1-2E99DC06DFAE}"/>
              </a:ext>
            </a:extLst>
          </p:cNvPr>
          <p:cNvSpPr>
            <a:spLocks noGrp="1" noChangeArrowheads="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81924" name="Rectangle 4">
            <a:extLst>
              <a:ext uri="{FF2B5EF4-FFF2-40B4-BE49-F238E27FC236}">
                <a16:creationId xmlns:a16="http://schemas.microsoft.com/office/drawing/2014/main" id="{83E19F24-6A0E-4A78-8EA6-6094DF2A98D1}"/>
              </a:ext>
            </a:extLst>
          </p:cNvPr>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defRPr>
            </a:lvl1pPr>
          </a:lstStyle>
          <a:p>
            <a:pPr>
              <a:defRPr/>
            </a:pPr>
            <a:endParaRPr lang="en-GB"/>
          </a:p>
        </p:txBody>
      </p:sp>
      <p:sp>
        <p:nvSpPr>
          <p:cNvPr id="81925" name="Rectangle 5">
            <a:extLst>
              <a:ext uri="{FF2B5EF4-FFF2-40B4-BE49-F238E27FC236}">
                <a16:creationId xmlns:a16="http://schemas.microsoft.com/office/drawing/2014/main" id="{126342DB-477B-4931-94BD-F36627AD8523}"/>
              </a:ext>
            </a:extLst>
          </p:cNvPr>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defRPr>
            </a:lvl1pPr>
          </a:lstStyle>
          <a:p>
            <a:pPr>
              <a:defRPr/>
            </a:pPr>
            <a:endParaRPr lang="en-GB"/>
          </a:p>
        </p:txBody>
      </p:sp>
      <p:sp>
        <p:nvSpPr>
          <p:cNvPr id="81926" name="Rectangle 6">
            <a:extLst>
              <a:ext uri="{FF2B5EF4-FFF2-40B4-BE49-F238E27FC236}">
                <a16:creationId xmlns:a16="http://schemas.microsoft.com/office/drawing/2014/main" id="{324F1678-146D-4DFF-903D-D9CC5F9909ED}"/>
              </a:ext>
            </a:extLst>
          </p:cNvPr>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CE3E1F9D-B252-49F9-900F-5E4942F84A43}" type="slidenum">
              <a:rPr lang="en-GB" altLang="en-US"/>
              <a:pPr/>
              <a:t>‹#›</a:t>
            </a:fld>
            <a:endParaRPr lang="en-GB" altLang="en-US"/>
          </a:p>
        </p:txBody>
      </p:sp>
    </p:spTree>
    <p:extLst>
      <p:ext uri="{BB962C8B-B14F-4D97-AF65-F5344CB8AC3E}">
        <p14:creationId xmlns:p14="http://schemas.microsoft.com/office/powerpoint/2010/main" val="385286105"/>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 id="2147483730" r:id="rId12"/>
    <p:sldLayoutId id="2147483731" r:id="rId13"/>
    <p:sldLayoutId id="2147483732" r:id="rId14"/>
    <p:sldLayoutId id="2147483733" r:id="rId15"/>
    <p:sldLayoutId id="2147483734" r:id="rId16"/>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hyperlink" Target="https://www.winfarthing-anglosaxon.org/" TargetMode="Externa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 Target="slide27.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 Target="slide16.xml"/><Relationship Id="rId7" Type="http://schemas.openxmlformats.org/officeDocument/2006/relationships/slide" Target="slide83.xml"/><Relationship Id="rId2" Type="http://schemas.openxmlformats.org/officeDocument/2006/relationships/slide" Target="slide6.xml"/><Relationship Id="rId1" Type="http://schemas.openxmlformats.org/officeDocument/2006/relationships/slideLayout" Target="../slideLayouts/slideLayout2.xml"/><Relationship Id="rId6" Type="http://schemas.openxmlformats.org/officeDocument/2006/relationships/slide" Target="slide68.xml"/><Relationship Id="rId5" Type="http://schemas.openxmlformats.org/officeDocument/2006/relationships/slide" Target="slide52.xml"/><Relationship Id="rId4" Type="http://schemas.openxmlformats.org/officeDocument/2006/relationships/slide" Target="slide27.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11.jpeg"/><Relationship Id="rId7"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20.svg"/></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image" Target="../media/image9.png"/><Relationship Id="rId7" Type="http://schemas.openxmlformats.org/officeDocument/2006/relationships/image" Target="../media/image25.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png"/></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2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image" Target="../media/image30.jpeg"/><Relationship Id="rId3" Type="http://schemas.microsoft.com/office/2007/relationships/media" Target="../media/media2.m4a"/><Relationship Id="rId7" Type="http://schemas.openxmlformats.org/officeDocument/2006/relationships/image" Target="../media/image29.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notesSlide" Target="../notesSlides/notesSlide9.xml"/><Relationship Id="rId11" Type="http://schemas.openxmlformats.org/officeDocument/2006/relationships/image" Target="../media/image33.svg"/><Relationship Id="rId5" Type="http://schemas.openxmlformats.org/officeDocument/2006/relationships/slideLayout" Target="../slideLayouts/slideLayout7.xml"/><Relationship Id="rId10" Type="http://schemas.openxmlformats.org/officeDocument/2006/relationships/image" Target="../media/image32.png"/><Relationship Id="rId4" Type="http://schemas.openxmlformats.org/officeDocument/2006/relationships/audio" Target="../media/media2.m4a"/><Relationship Id="rId9" Type="http://schemas.openxmlformats.org/officeDocument/2006/relationships/image" Target="../media/image31.jpeg"/></Relationships>
</file>

<file path=ppt/slides/_rels/slide29.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slideLayout" Target="../slideLayouts/slideLayout7.xml"/><Relationship Id="rId7" Type="http://schemas.openxmlformats.org/officeDocument/2006/relationships/image" Target="../media/image34.jpe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30.jpeg"/><Relationship Id="rId5" Type="http://schemas.openxmlformats.org/officeDocument/2006/relationships/image" Target="../media/image29.png"/><Relationship Id="rId4" Type="http://schemas.openxmlformats.org/officeDocument/2006/relationships/notesSlide" Target="../notesSlides/notesSlide10.xml"/><Relationship Id="rId9" Type="http://schemas.openxmlformats.org/officeDocument/2006/relationships/image" Target="../media/image33.svg"/></Relationships>
</file>

<file path=ppt/slides/_rels/slide30.xml.rels><?xml version="1.0" encoding="UTF-8" standalone="yes"?>
<Relationships xmlns="http://schemas.openxmlformats.org/package/2006/relationships"><Relationship Id="rId8" Type="http://schemas.openxmlformats.org/officeDocument/2006/relationships/image" Target="../media/image36.svg"/><Relationship Id="rId3" Type="http://schemas.openxmlformats.org/officeDocument/2006/relationships/slideLayout" Target="../slideLayouts/slideLayout7.xml"/><Relationship Id="rId7" Type="http://schemas.openxmlformats.org/officeDocument/2006/relationships/image" Target="../media/image34.jpe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30.jpeg"/><Relationship Id="rId5" Type="http://schemas.openxmlformats.org/officeDocument/2006/relationships/image" Target="../media/image29.png"/><Relationship Id="rId4" Type="http://schemas.openxmlformats.org/officeDocument/2006/relationships/notesSlide" Target="../notesSlides/notesSlide11.xml"/><Relationship Id="rId9" Type="http://schemas.openxmlformats.org/officeDocument/2006/relationships/image" Target="../media/image33.svg"/></Relationships>
</file>

<file path=ppt/slides/_rels/slide3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28.png"/><Relationship Id="rId4" Type="http://schemas.openxmlformats.org/officeDocument/2006/relationships/image" Target="../media/image34.jpeg"/></Relationships>
</file>

<file path=ppt/slides/_rels/slide3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34.jpeg"/></Relationships>
</file>

<file path=ppt/slides/_rels/slide3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34.jpeg"/></Relationships>
</file>

<file path=ppt/slides/_rels/slide3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34.jpeg"/></Relationships>
</file>

<file path=ppt/slides/_rels/slide3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37.jpeg"/></Relationships>
</file>

<file path=ppt/slides/_rels/slide3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41.jpe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4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46.jpeg"/><Relationship Id="rId5" Type="http://schemas.openxmlformats.org/officeDocument/2006/relationships/image" Target="../media/image9.png"/><Relationship Id="rId4" Type="http://schemas.openxmlformats.org/officeDocument/2006/relationships/image" Target="../media/image45.png"/></Relationships>
</file>

<file path=ppt/slides/_rels/slide4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7.png"/><Relationship Id="rId1" Type="http://schemas.openxmlformats.org/officeDocument/2006/relationships/slideLayout" Target="../slideLayouts/slideLayout2.xml"/><Relationship Id="rId4" Type="http://schemas.openxmlformats.org/officeDocument/2006/relationships/image" Target="../media/image42.jpeg"/></Relationships>
</file>

<file path=ppt/slides/_rels/slide4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50.png"/><Relationship Id="rId4" Type="http://schemas.openxmlformats.org/officeDocument/2006/relationships/image" Target="../media/image49.png"/></Relationships>
</file>

<file path=ppt/slides/_rels/slide4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4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9.png"/></Relationships>
</file>

<file path=ppt/slides/_rels/slide49.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5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61.jpeg"/><Relationship Id="rId5" Type="http://schemas.openxmlformats.org/officeDocument/2006/relationships/image" Target="../media/image60.png"/><Relationship Id="rId4" Type="http://schemas.openxmlformats.org/officeDocument/2006/relationships/image" Target="../media/image9.png"/></Relationships>
</file>

<file path=ppt/slides/_rels/slide5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10.svg"/><Relationship Id="rId4" Type="http://schemas.openxmlformats.org/officeDocument/2006/relationships/image" Target="../media/image9.png"/></Relationships>
</file>

<file path=ppt/slides/_rels/slide5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hyperlink" Target="https://youtu.be/PvDRVijip7M?si=3XQk9QZCCc-565CE&amp;t=816" TargetMode="External"/><Relationship Id="rId1" Type="http://schemas.openxmlformats.org/officeDocument/2006/relationships/slideLayout" Target="../slideLayouts/slideLayout2.xml"/><Relationship Id="rId6" Type="http://schemas.openxmlformats.org/officeDocument/2006/relationships/image" Target="../media/image64.png"/><Relationship Id="rId5" Type="http://schemas.openxmlformats.org/officeDocument/2006/relationships/image" Target="../media/image10.svg"/><Relationship Id="rId4" Type="http://schemas.openxmlformats.org/officeDocument/2006/relationships/image" Target="../media/image9.png"/></Relationships>
</file>

<file path=ppt/slides/_rels/slide5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65.jpeg"/><Relationship Id="rId4" Type="http://schemas.openxmlformats.org/officeDocument/2006/relationships/image" Target="../media/image10.svg"/></Relationships>
</file>

<file path=ppt/slides/_rels/slide5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6.png"/><Relationship Id="rId1" Type="http://schemas.openxmlformats.org/officeDocument/2006/relationships/slideLayout" Target="../slideLayouts/slideLayout2.xml"/><Relationship Id="rId5" Type="http://schemas.openxmlformats.org/officeDocument/2006/relationships/image" Target="../media/image67.png"/><Relationship Id="rId4" Type="http://schemas.openxmlformats.org/officeDocument/2006/relationships/image" Target="../media/image10.svg"/></Relationships>
</file>

<file path=ppt/slides/_rels/slide5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5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9.png"/><Relationship Id="rId1" Type="http://schemas.openxmlformats.org/officeDocument/2006/relationships/slideLayout" Target="../slideLayouts/slideLayout2.xml"/><Relationship Id="rId5" Type="http://schemas.openxmlformats.org/officeDocument/2006/relationships/image" Target="../media/image70.png"/><Relationship Id="rId4" Type="http://schemas.openxmlformats.org/officeDocument/2006/relationships/image" Target="../media/image10.svg"/></Relationships>
</file>

<file path=ppt/slides/_rels/slide59.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hyperlink" Target="https://youtu.be/PvDRVijip7M?si=Kh-IiLOb1OtqIZVI&amp;t=1103" TargetMode="External"/><Relationship Id="rId1" Type="http://schemas.openxmlformats.org/officeDocument/2006/relationships/slideLayout" Target="../slideLayouts/slideLayout2.xml"/><Relationship Id="rId5" Type="http://schemas.openxmlformats.org/officeDocument/2006/relationships/image" Target="../media/image10.svg"/><Relationship Id="rId4" Type="http://schemas.openxmlformats.org/officeDocument/2006/relationships/image" Target="../media/image9.png"/></Relationships>
</file>

<file path=ppt/slides/_rels/slide60.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2.xml"/><Relationship Id="rId5" Type="http://schemas.openxmlformats.org/officeDocument/2006/relationships/image" Target="../media/image10.svg"/><Relationship Id="rId4" Type="http://schemas.openxmlformats.org/officeDocument/2006/relationships/image" Target="../media/image9.png"/></Relationships>
</file>

<file path=ppt/slides/_rels/slide61.xml.rels><?xml version="1.0" encoding="UTF-8" standalone="yes"?>
<Relationships xmlns="http://schemas.openxmlformats.org/package/2006/relationships"><Relationship Id="rId3" Type="http://schemas.openxmlformats.org/officeDocument/2006/relationships/image" Target="../media/image74.jpeg"/><Relationship Id="rId7" Type="http://schemas.openxmlformats.org/officeDocument/2006/relationships/image" Target="../media/image10.sv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77.jpeg"/><Relationship Id="rId5" Type="http://schemas.openxmlformats.org/officeDocument/2006/relationships/image" Target="../media/image76.jpeg"/><Relationship Id="rId4" Type="http://schemas.openxmlformats.org/officeDocument/2006/relationships/image" Target="../media/image75.jpeg"/></Relationships>
</file>

<file path=ppt/slides/_rels/slide62.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hyperlink" Target="https://youtu.be/PvDRVijip7M?si=Xm9e-lj8TT_NwKhB&amp;t=1302" TargetMode="External"/><Relationship Id="rId1" Type="http://schemas.openxmlformats.org/officeDocument/2006/relationships/slideLayout" Target="../slideLayouts/slideLayout2.xml"/><Relationship Id="rId4" Type="http://schemas.openxmlformats.org/officeDocument/2006/relationships/image" Target="../media/image10.svg"/></Relationships>
</file>

<file path=ppt/slides/_rels/slide6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79.jpeg"/><Relationship Id="rId4" Type="http://schemas.openxmlformats.org/officeDocument/2006/relationships/image" Target="../media/image10.svg"/></Relationships>
</file>

<file path=ppt/slides/_rels/slide6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10.svg"/><Relationship Id="rId4" Type="http://schemas.openxmlformats.org/officeDocument/2006/relationships/image" Target="../media/image82.png"/></Relationships>
</file>

<file path=ppt/slides/_rels/slide66.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2.xml"/><Relationship Id="rId4" Type="http://schemas.openxmlformats.org/officeDocument/2006/relationships/image" Target="../media/image10.svg"/></Relationships>
</file>

<file path=ppt/slides/_rels/slide67.xml.rels><?xml version="1.0" encoding="UTF-8" standalone="yes"?>
<Relationships xmlns="http://schemas.openxmlformats.org/package/2006/relationships"><Relationship Id="rId3" Type="http://schemas.openxmlformats.org/officeDocument/2006/relationships/hyperlink" Target="https://youtu.be/PvDRVijip7M?si=5ONdhFQColKQSRAf&amp;t=6598" TargetMode="External"/><Relationship Id="rId2" Type="http://schemas.openxmlformats.org/officeDocument/2006/relationships/hyperlink" Target="https://youtu.be/PvDRVijip7M?si=64KFOnHfSR6K7LSV&amp;t=5929" TargetMode="Externa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85.png"/></Relationships>
</file>

<file path=ppt/slides/_rels/slide70.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26.xml"/><Relationship Id="rId1" Type="http://schemas.openxmlformats.org/officeDocument/2006/relationships/slideLayout" Target="../slideLayouts/slideLayout13.xml"/><Relationship Id="rId5" Type="http://schemas.openxmlformats.org/officeDocument/2006/relationships/image" Target="../media/image10.svg"/><Relationship Id="rId4" Type="http://schemas.openxmlformats.org/officeDocument/2006/relationships/image" Target="../media/image87.jpeg"/></Relationships>
</file>

<file path=ppt/slides/_rels/slide7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8.png"/><Relationship Id="rId1" Type="http://schemas.openxmlformats.org/officeDocument/2006/relationships/slideLayout" Target="../slideLayouts/slideLayout2.xml"/><Relationship Id="rId4" Type="http://schemas.openxmlformats.org/officeDocument/2006/relationships/image" Target="../media/image10.svg"/></Relationships>
</file>

<file path=ppt/slides/_rels/slide7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89.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73.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10.svg"/></Relationships>
</file>

<file path=ppt/slides/_rels/slide7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1.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75.xml.rels><?xml version="1.0" encoding="UTF-8" standalone="yes"?>
<Relationships xmlns="http://schemas.openxmlformats.org/package/2006/relationships"><Relationship Id="rId3" Type="http://schemas.openxmlformats.org/officeDocument/2006/relationships/slide" Target="slide78.xml"/><Relationship Id="rId2" Type="http://schemas.openxmlformats.org/officeDocument/2006/relationships/slide" Target="slide76.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slide" Target="slide77.xml"/></Relationships>
</file>

<file path=ppt/slides/_rels/slide76.xml.rels><?xml version="1.0" encoding="UTF-8" standalone="yes"?>
<Relationships xmlns="http://schemas.openxmlformats.org/package/2006/relationships"><Relationship Id="rId3" Type="http://schemas.openxmlformats.org/officeDocument/2006/relationships/slide" Target="slide77.xml"/><Relationship Id="rId2" Type="http://schemas.openxmlformats.org/officeDocument/2006/relationships/slide" Target="slide76.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slide" Target="slide78.xml"/></Relationships>
</file>

<file path=ppt/slides/_rels/slide77.xml.rels><?xml version="1.0" encoding="UTF-8" standalone="yes"?>
<Relationships xmlns="http://schemas.openxmlformats.org/package/2006/relationships"><Relationship Id="rId3" Type="http://schemas.openxmlformats.org/officeDocument/2006/relationships/slide" Target="slide79.xml"/><Relationship Id="rId2" Type="http://schemas.openxmlformats.org/officeDocument/2006/relationships/slide" Target="slide76.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78.xml.rels><?xml version="1.0" encoding="UTF-8" standalone="yes"?>
<Relationships xmlns="http://schemas.openxmlformats.org/package/2006/relationships"><Relationship Id="rId3" Type="http://schemas.openxmlformats.org/officeDocument/2006/relationships/slide" Target="slide79.xml"/><Relationship Id="rId2" Type="http://schemas.openxmlformats.org/officeDocument/2006/relationships/slide" Target="slide76.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79.xml.rels><?xml version="1.0" encoding="UTF-8" standalone="yes"?>
<Relationships xmlns="http://schemas.openxmlformats.org/package/2006/relationships"><Relationship Id="rId3" Type="http://schemas.openxmlformats.org/officeDocument/2006/relationships/slide" Target="slide79.xml"/><Relationship Id="rId2" Type="http://schemas.openxmlformats.org/officeDocument/2006/relationships/slide" Target="slide76.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80.xml.rels><?xml version="1.0" encoding="UTF-8" standalone="yes"?>
<Relationships xmlns="http://schemas.openxmlformats.org/package/2006/relationships"><Relationship Id="rId3" Type="http://schemas.openxmlformats.org/officeDocument/2006/relationships/slide" Target="slide79.xml"/><Relationship Id="rId2" Type="http://schemas.openxmlformats.org/officeDocument/2006/relationships/slide" Target="slide76.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81.xml.rels><?xml version="1.0" encoding="UTF-8" standalone="yes"?>
<Relationships xmlns="http://schemas.openxmlformats.org/package/2006/relationships"><Relationship Id="rId3" Type="http://schemas.openxmlformats.org/officeDocument/2006/relationships/slide" Target="slide79.xml"/><Relationship Id="rId2" Type="http://schemas.openxmlformats.org/officeDocument/2006/relationships/slide" Target="slide76.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82.xml.rels><?xml version="1.0" encoding="UTF-8" standalone="yes"?>
<Relationships xmlns="http://schemas.openxmlformats.org/package/2006/relationships"><Relationship Id="rId3" Type="http://schemas.openxmlformats.org/officeDocument/2006/relationships/slide" Target="slide79.xml"/><Relationship Id="rId2" Type="http://schemas.openxmlformats.org/officeDocument/2006/relationships/slide" Target="slide76.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1.png"/><Relationship Id="rId1" Type="http://schemas.openxmlformats.org/officeDocument/2006/relationships/slideLayout" Target="../slideLayouts/slideLayout13.xml"/></Relationships>
</file>

<file path=ppt/slides/_rels/slide8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92.png"/><Relationship Id="rId1" Type="http://schemas.openxmlformats.org/officeDocument/2006/relationships/slideLayout" Target="../slideLayouts/slideLayout13.xml"/></Relationships>
</file>

<file path=ppt/slides/_rels/slide86.xml.rels><?xml version="1.0" encoding="UTF-8" standalone="yes"?>
<Relationships xmlns="http://schemas.openxmlformats.org/package/2006/relationships"><Relationship Id="rId3" Type="http://schemas.openxmlformats.org/officeDocument/2006/relationships/hyperlink" Target="https://cotswoldarchaeology.co.uk/museum/" TargetMode="External"/><Relationship Id="rId2" Type="http://schemas.openxmlformats.org/officeDocument/2006/relationships/hyperlink" Target="https://finds.org.uk/" TargetMode="Externa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8" Type="http://schemas.openxmlformats.org/officeDocument/2006/relationships/image" Target="../media/image96.svg"/><Relationship Id="rId3" Type="http://schemas.openxmlformats.org/officeDocument/2006/relationships/image" Target="../media/image94.png"/><Relationship Id="rId7" Type="http://schemas.openxmlformats.org/officeDocument/2006/relationships/image" Target="../media/image95.svg"/><Relationship Id="rId2" Type="http://schemas.openxmlformats.org/officeDocument/2006/relationships/image" Target="../media/image93.png"/><Relationship Id="rId1" Type="http://schemas.openxmlformats.org/officeDocument/2006/relationships/slideLayout" Target="../slideLayouts/slideLayout7.xml"/><Relationship Id="rId6" Type="http://schemas.openxmlformats.org/officeDocument/2006/relationships/hyperlink" Target="mailto:wasp650ad@gmail.com" TargetMode="External"/><Relationship Id="rId5" Type="http://schemas.openxmlformats.org/officeDocument/2006/relationships/hyperlink" Target="https://www.facebook.com/profile.php?id=61565207583566" TargetMode="External"/><Relationship Id="rId4" Type="http://schemas.openxmlformats.org/officeDocument/2006/relationships/hyperlink" Target="https://www.winfarthing-anglosaxon.org/" TargetMode="External"/><Relationship Id="rId9" Type="http://schemas.openxmlformats.org/officeDocument/2006/relationships/image" Target="../media/image9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29C7E0-FEF4-B539-FA9B-CA1327D10EC6}"/>
              </a:ext>
            </a:extLst>
          </p:cNvPr>
          <p:cNvSpPr>
            <a:spLocks noGrp="1"/>
          </p:cNvSpPr>
          <p:nvPr>
            <p:ph type="ctrTitle"/>
          </p:nvPr>
        </p:nvSpPr>
        <p:spPr>
          <a:xfrm>
            <a:off x="1560576" y="720027"/>
            <a:ext cx="8616696" cy="2105469"/>
          </a:xfrm>
        </p:spPr>
        <p:txBody>
          <a:bodyPr/>
          <a:lstStyle/>
          <a:p>
            <a:r>
              <a:rPr lang="en-US" dirty="0">
                <a:solidFill>
                  <a:schemeClr val="bg1"/>
                </a:solidFill>
              </a:rPr>
              <a:t>The </a:t>
            </a:r>
            <a:r>
              <a:rPr lang="en-US" dirty="0" err="1">
                <a:solidFill>
                  <a:schemeClr val="bg1"/>
                </a:solidFill>
              </a:rPr>
              <a:t>Winfarthing</a:t>
            </a:r>
            <a:r>
              <a:rPr lang="en-US" dirty="0">
                <a:solidFill>
                  <a:schemeClr val="bg1"/>
                </a:solidFill>
              </a:rPr>
              <a:t> lady learning resource</a:t>
            </a:r>
            <a:endParaRPr lang="en-GB" dirty="0">
              <a:solidFill>
                <a:schemeClr val="bg1"/>
              </a:solidFill>
            </a:endParaRPr>
          </a:p>
        </p:txBody>
      </p:sp>
      <p:sp>
        <p:nvSpPr>
          <p:cNvPr id="3" name="Subtitle 2">
            <a:extLst>
              <a:ext uri="{FF2B5EF4-FFF2-40B4-BE49-F238E27FC236}">
                <a16:creationId xmlns:a16="http://schemas.microsoft.com/office/drawing/2014/main" id="{9A2954C8-39C2-A08A-4D9B-D44414819E8B}"/>
              </a:ext>
            </a:extLst>
          </p:cNvPr>
          <p:cNvSpPr>
            <a:spLocks noGrp="1"/>
          </p:cNvSpPr>
          <p:nvPr>
            <p:ph type="subTitle" idx="1"/>
          </p:nvPr>
        </p:nvSpPr>
        <p:spPr>
          <a:xfrm>
            <a:off x="1560576" y="3406349"/>
            <a:ext cx="8616696" cy="732218"/>
          </a:xfrm>
        </p:spPr>
        <p:txBody>
          <a:bodyPr>
            <a:normAutofit lnSpcReduction="10000"/>
          </a:bodyPr>
          <a:lstStyle/>
          <a:p>
            <a:r>
              <a:rPr lang="en-US" dirty="0">
                <a:solidFill>
                  <a:schemeClr val="bg1"/>
                </a:solidFill>
              </a:rPr>
              <a:t>Developed by Dale Banham for the </a:t>
            </a:r>
            <a:r>
              <a:rPr lang="en-US" dirty="0" err="1">
                <a:solidFill>
                  <a:schemeClr val="bg1"/>
                </a:solidFill>
              </a:rPr>
              <a:t>Winfarthing</a:t>
            </a:r>
            <a:r>
              <a:rPr lang="en-US" dirty="0">
                <a:solidFill>
                  <a:schemeClr val="bg1"/>
                </a:solidFill>
              </a:rPr>
              <a:t> Anglo Saxon Project</a:t>
            </a:r>
            <a:endParaRPr lang="en-GB" dirty="0">
              <a:solidFill>
                <a:schemeClr val="bg1"/>
              </a:solidFill>
            </a:endParaRPr>
          </a:p>
        </p:txBody>
      </p:sp>
      <p:pic>
        <p:nvPicPr>
          <p:cNvPr id="9" name="Picture 8">
            <a:extLst>
              <a:ext uri="{FF2B5EF4-FFF2-40B4-BE49-F238E27FC236}">
                <a16:creationId xmlns:a16="http://schemas.microsoft.com/office/drawing/2014/main" id="{38CE4101-A919-B664-0BF8-0AA4ECC99F5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483864" y="4722648"/>
            <a:ext cx="2236853" cy="1777850"/>
          </a:xfrm>
          <a:prstGeom prst="rect">
            <a:avLst/>
          </a:prstGeom>
        </p:spPr>
      </p:pic>
      <p:pic>
        <p:nvPicPr>
          <p:cNvPr id="11" name="Picture 10">
            <a:extLst>
              <a:ext uri="{FF2B5EF4-FFF2-40B4-BE49-F238E27FC236}">
                <a16:creationId xmlns:a16="http://schemas.microsoft.com/office/drawing/2014/main" id="{3A4843EE-B092-C6C1-35BF-6687F2AFA61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278880" y="4725876"/>
            <a:ext cx="1774622" cy="1774622"/>
          </a:xfrm>
          <a:prstGeom prst="rect">
            <a:avLst/>
          </a:prstGeom>
        </p:spPr>
      </p:pic>
    </p:spTree>
    <p:extLst>
      <p:ext uri="{BB962C8B-B14F-4D97-AF65-F5344CB8AC3E}">
        <p14:creationId xmlns:p14="http://schemas.microsoft.com/office/powerpoint/2010/main" val="4722930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DF90F9-7745-B58D-8A27-8B876B4AD76F}"/>
              </a:ext>
            </a:extLst>
          </p:cNvPr>
          <p:cNvSpPr>
            <a:spLocks noGrp="1"/>
          </p:cNvSpPr>
          <p:nvPr>
            <p:ph type="title"/>
          </p:nvPr>
        </p:nvSpPr>
        <p:spPr/>
        <p:txBody>
          <a:bodyPr/>
          <a:lstStyle/>
          <a:p>
            <a:r>
              <a:rPr lang="en-US" dirty="0">
                <a:solidFill>
                  <a:schemeClr val="bg1"/>
                </a:solidFill>
              </a:rPr>
              <a:t>Introduction</a:t>
            </a:r>
            <a:endParaRPr lang="en-GB" dirty="0">
              <a:solidFill>
                <a:schemeClr val="bg1"/>
              </a:solidFill>
            </a:endParaRPr>
          </a:p>
        </p:txBody>
      </p:sp>
      <p:sp>
        <p:nvSpPr>
          <p:cNvPr id="3" name="Content Placeholder 2">
            <a:extLst>
              <a:ext uri="{FF2B5EF4-FFF2-40B4-BE49-F238E27FC236}">
                <a16:creationId xmlns:a16="http://schemas.microsoft.com/office/drawing/2014/main" id="{DFB59C3D-4927-057F-ADB2-93639400A1C7}"/>
              </a:ext>
            </a:extLst>
          </p:cNvPr>
          <p:cNvSpPr>
            <a:spLocks noGrp="1"/>
          </p:cNvSpPr>
          <p:nvPr>
            <p:ph idx="1"/>
          </p:nvPr>
        </p:nvSpPr>
        <p:spPr>
          <a:xfrm>
            <a:off x="838200" y="1505527"/>
            <a:ext cx="6079836" cy="4671436"/>
          </a:xfrm>
        </p:spPr>
        <p:txBody>
          <a:bodyPr>
            <a:normAutofit fontScale="85000" lnSpcReduction="10000"/>
          </a:bodyPr>
          <a:lstStyle/>
          <a:p>
            <a:pPr marL="0" indent="0">
              <a:lnSpc>
                <a:spcPct val="120000"/>
              </a:lnSpc>
              <a:buNone/>
            </a:pPr>
            <a:r>
              <a:rPr lang="en-US" sz="1600" dirty="0">
                <a:solidFill>
                  <a:schemeClr val="bg1"/>
                </a:solidFill>
              </a:rPr>
              <a:t>This learning resource has been developed with Key Stage 2 pupils in mind, but it could also be used with students of other ages.</a:t>
            </a:r>
          </a:p>
          <a:p>
            <a:pPr marL="0" indent="0">
              <a:lnSpc>
                <a:spcPct val="120000"/>
              </a:lnSpc>
              <a:buNone/>
            </a:pPr>
            <a:r>
              <a:rPr lang="en-GB" sz="1600" dirty="0">
                <a:solidFill>
                  <a:schemeClr val="bg1"/>
                </a:solidFill>
              </a:rPr>
              <a:t>This resource has been produced by Dale Banham in partnership with the Winfarthing Anglo-Saxon Project. Dale is an experienced history teacher and an Honorary Fellow of both the Historical Association and the Schools History Project.</a:t>
            </a:r>
          </a:p>
          <a:p>
            <a:pPr marL="0" indent="0">
              <a:lnSpc>
                <a:spcPct val="120000"/>
              </a:lnSpc>
              <a:buNone/>
            </a:pPr>
            <a:r>
              <a:rPr lang="en-GB" sz="1600" dirty="0">
                <a:solidFill>
                  <a:schemeClr val="bg1"/>
                </a:solidFill>
              </a:rPr>
              <a:t>We would like to thank the staff and pupils at </a:t>
            </a:r>
            <a:r>
              <a:rPr lang="en-GB" sz="1600" dirty="0" err="1">
                <a:solidFill>
                  <a:schemeClr val="bg1"/>
                </a:solidFill>
              </a:rPr>
              <a:t>Bunwell</a:t>
            </a:r>
            <a:r>
              <a:rPr lang="en-GB" sz="1600" dirty="0">
                <a:solidFill>
                  <a:schemeClr val="bg1"/>
                </a:solidFill>
              </a:rPr>
              <a:t> and Banham primary schools for their help in trialling and developing these resources. </a:t>
            </a:r>
          </a:p>
          <a:p>
            <a:pPr marL="0" indent="0">
              <a:lnSpc>
                <a:spcPct val="120000"/>
              </a:lnSpc>
              <a:buNone/>
            </a:pPr>
            <a:r>
              <a:rPr lang="en-GB" sz="1600" dirty="0">
                <a:solidFill>
                  <a:schemeClr val="bg1"/>
                </a:solidFill>
              </a:rPr>
              <a:t>Our aims have been to engage pupils with the remarkable Winfarthing archaeological finds and their links to the wider Anglo-Saxon period. </a:t>
            </a:r>
          </a:p>
          <a:p>
            <a:pPr marL="0" indent="0">
              <a:lnSpc>
                <a:spcPct val="120000"/>
              </a:lnSpc>
              <a:buNone/>
            </a:pPr>
            <a:r>
              <a:rPr lang="en-GB" sz="1600" dirty="0">
                <a:solidFill>
                  <a:schemeClr val="bg1"/>
                </a:solidFill>
              </a:rPr>
              <a:t>Our resources and activities also shine a light on the roles of historians, archaeologists and museums – building the strong disciplinary knowledge recommended in recent Historical Association and Ofsted reports. </a:t>
            </a:r>
          </a:p>
          <a:p>
            <a:pPr marL="0" indent="0">
              <a:lnSpc>
                <a:spcPct val="120000"/>
              </a:lnSpc>
              <a:buNone/>
            </a:pPr>
            <a:r>
              <a:rPr lang="en-GB" sz="1600" dirty="0">
                <a:solidFill>
                  <a:schemeClr val="bg1"/>
                </a:solidFill>
              </a:rPr>
              <a:t>The historical enquiry has been divided into 6 parts. Slides containing notes for teachers contain a black background and can be found at the start of each section.</a:t>
            </a:r>
            <a:endParaRPr lang="en-GB" sz="800" dirty="0">
              <a:solidFill>
                <a:schemeClr val="bg1"/>
              </a:solidFill>
            </a:endParaRPr>
          </a:p>
        </p:txBody>
      </p:sp>
      <p:pic>
        <p:nvPicPr>
          <p:cNvPr id="5" name="Picture 4">
            <a:extLst>
              <a:ext uri="{FF2B5EF4-FFF2-40B4-BE49-F238E27FC236}">
                <a16:creationId xmlns:a16="http://schemas.microsoft.com/office/drawing/2014/main" id="{253F3603-2E7F-8A10-6C23-A13B0BEEB5CB}"/>
              </a:ext>
            </a:extLst>
          </p:cNvPr>
          <p:cNvPicPr>
            <a:picLocks noChangeAspect="1"/>
          </p:cNvPicPr>
          <p:nvPr/>
        </p:nvPicPr>
        <p:blipFill>
          <a:blip r:embed="rId2"/>
          <a:stretch>
            <a:fillRect/>
          </a:stretch>
        </p:blipFill>
        <p:spPr>
          <a:xfrm>
            <a:off x="7049696" y="999922"/>
            <a:ext cx="4935002" cy="5300558"/>
          </a:xfrm>
          <a:prstGeom prst="rect">
            <a:avLst/>
          </a:prstGeom>
        </p:spPr>
      </p:pic>
      <p:pic>
        <p:nvPicPr>
          <p:cNvPr id="6" name="Picture 5">
            <a:extLst>
              <a:ext uri="{FF2B5EF4-FFF2-40B4-BE49-F238E27FC236}">
                <a16:creationId xmlns:a16="http://schemas.microsoft.com/office/drawing/2014/main" id="{E72123F4-00B6-B343-377B-F78FD0F98EF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224655" y="210792"/>
            <a:ext cx="1629008" cy="1294735"/>
          </a:xfrm>
          <a:prstGeom prst="rect">
            <a:avLst/>
          </a:prstGeom>
        </p:spPr>
      </p:pic>
      <p:sp>
        <p:nvSpPr>
          <p:cNvPr id="4" name="TextBox 3">
            <a:extLst>
              <a:ext uri="{FF2B5EF4-FFF2-40B4-BE49-F238E27FC236}">
                <a16:creationId xmlns:a16="http://schemas.microsoft.com/office/drawing/2014/main" id="{7BBF54BF-1FDD-B552-5380-E539D0AD8BC6}"/>
              </a:ext>
            </a:extLst>
          </p:cNvPr>
          <p:cNvSpPr txBox="1"/>
          <p:nvPr/>
        </p:nvSpPr>
        <p:spPr>
          <a:xfrm>
            <a:off x="8682087" y="6485641"/>
            <a:ext cx="3509913" cy="276999"/>
          </a:xfrm>
          <a:prstGeom prst="rect">
            <a:avLst/>
          </a:prstGeom>
          <a:noFill/>
        </p:spPr>
        <p:txBody>
          <a:bodyPr wrap="square" rtlCol="0">
            <a:spAutoFit/>
          </a:bodyPr>
          <a:lstStyle/>
          <a:p>
            <a:pPr algn="r"/>
            <a:r>
              <a:rPr lang="en-US" sz="1200" dirty="0">
                <a:solidFill>
                  <a:schemeClr val="bg1"/>
                </a:solidFill>
              </a:rPr>
              <a:t>Image courtesy of Norfolk Museums Service</a:t>
            </a:r>
            <a:endParaRPr lang="en-GB" sz="1200" dirty="0">
              <a:solidFill>
                <a:schemeClr val="bg1"/>
              </a:solidFill>
            </a:endParaRPr>
          </a:p>
        </p:txBody>
      </p:sp>
    </p:spTree>
    <p:extLst>
      <p:ext uri="{BB962C8B-B14F-4D97-AF65-F5344CB8AC3E}">
        <p14:creationId xmlns:p14="http://schemas.microsoft.com/office/powerpoint/2010/main" val="20462686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D1EB275B-BAD0-1F86-9B0C-41E1BDA5FE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CEF49B-EE90-FF00-1ECA-AE89724EAB9D}"/>
              </a:ext>
            </a:extLst>
          </p:cNvPr>
          <p:cNvSpPr>
            <a:spLocks noGrp="1"/>
          </p:cNvSpPr>
          <p:nvPr>
            <p:ph type="title"/>
          </p:nvPr>
        </p:nvSpPr>
        <p:spPr/>
        <p:txBody>
          <a:bodyPr>
            <a:normAutofit/>
          </a:bodyPr>
          <a:lstStyle/>
          <a:p>
            <a:r>
              <a:rPr lang="en-US" sz="4000" dirty="0">
                <a:solidFill>
                  <a:schemeClr val="bg1"/>
                </a:solidFill>
              </a:rPr>
              <a:t>About the </a:t>
            </a:r>
            <a:r>
              <a:rPr lang="en-US" sz="4000" dirty="0" err="1">
                <a:solidFill>
                  <a:schemeClr val="bg1"/>
                </a:solidFill>
              </a:rPr>
              <a:t>Winfarthing</a:t>
            </a:r>
            <a:r>
              <a:rPr lang="en-US" sz="4000" dirty="0">
                <a:solidFill>
                  <a:schemeClr val="bg1"/>
                </a:solidFill>
              </a:rPr>
              <a:t> Anglo-Saxon Project</a:t>
            </a:r>
            <a:endParaRPr lang="en-GB" sz="4000" dirty="0">
              <a:solidFill>
                <a:schemeClr val="bg1"/>
              </a:solidFill>
            </a:endParaRPr>
          </a:p>
        </p:txBody>
      </p:sp>
      <p:pic>
        <p:nvPicPr>
          <p:cNvPr id="8" name="Picture 7">
            <a:extLst>
              <a:ext uri="{FF2B5EF4-FFF2-40B4-BE49-F238E27FC236}">
                <a16:creationId xmlns:a16="http://schemas.microsoft.com/office/drawing/2014/main" id="{5A7B8125-E7CF-A736-76B2-E7EBCAEBE2C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24655" y="210792"/>
            <a:ext cx="1629008" cy="1294735"/>
          </a:xfrm>
          <a:prstGeom prst="rect">
            <a:avLst/>
          </a:prstGeom>
        </p:spPr>
      </p:pic>
      <p:pic>
        <p:nvPicPr>
          <p:cNvPr id="10" name="Picture 9">
            <a:extLst>
              <a:ext uri="{FF2B5EF4-FFF2-40B4-BE49-F238E27FC236}">
                <a16:creationId xmlns:a16="http://schemas.microsoft.com/office/drawing/2014/main" id="{A6B81C0B-2E5A-83DF-820E-58F5A8AAD6D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562631" y="3429000"/>
            <a:ext cx="4376985" cy="3311235"/>
          </a:xfrm>
          <a:prstGeom prst="rect">
            <a:avLst/>
          </a:prstGeom>
        </p:spPr>
      </p:pic>
      <p:pic>
        <p:nvPicPr>
          <p:cNvPr id="12" name="Picture 11">
            <a:extLst>
              <a:ext uri="{FF2B5EF4-FFF2-40B4-BE49-F238E27FC236}">
                <a16:creationId xmlns:a16="http://schemas.microsoft.com/office/drawing/2014/main" id="{AD0EFA10-5E1F-1829-7A89-40BB8B89D764}"/>
              </a:ext>
            </a:extLst>
          </p:cNvPr>
          <p:cNvPicPr>
            <a:picLocks noChangeAspect="1"/>
          </p:cNvPicPr>
          <p:nvPr/>
        </p:nvPicPr>
        <p:blipFill>
          <a:blip r:embed="rId4" cstate="screen">
            <a:clrChange>
              <a:clrFrom>
                <a:srgbClr val="060606"/>
              </a:clrFrom>
              <a:clrTo>
                <a:srgbClr val="060606">
                  <a:alpha val="0"/>
                </a:srgbClr>
              </a:clrTo>
            </a:clrChange>
            <a:extLst>
              <a:ext uri="{28A0092B-C50C-407E-A947-70E740481C1C}">
                <a14:useLocalDpi xmlns:a14="http://schemas.microsoft.com/office/drawing/2010/main"/>
              </a:ext>
            </a:extLst>
          </a:blip>
          <a:srcRect/>
          <a:stretch>
            <a:fillRect/>
          </a:stretch>
        </p:blipFill>
        <p:spPr>
          <a:xfrm>
            <a:off x="8870938" y="1324011"/>
            <a:ext cx="3321062" cy="4209978"/>
          </a:xfrm>
          <a:prstGeom prst="rect">
            <a:avLst/>
          </a:prstGeom>
        </p:spPr>
      </p:pic>
      <p:sp>
        <p:nvSpPr>
          <p:cNvPr id="14" name="Text Placeholder 6">
            <a:extLst>
              <a:ext uri="{FF2B5EF4-FFF2-40B4-BE49-F238E27FC236}">
                <a16:creationId xmlns:a16="http://schemas.microsoft.com/office/drawing/2014/main" id="{7B989E66-C2FE-5499-21B7-F813D00F4AB4}"/>
              </a:ext>
            </a:extLst>
          </p:cNvPr>
          <p:cNvSpPr txBox="1">
            <a:spLocks/>
          </p:cNvSpPr>
          <p:nvPr/>
        </p:nvSpPr>
        <p:spPr>
          <a:xfrm>
            <a:off x="8861658" y="6346389"/>
            <a:ext cx="3339622" cy="511611"/>
          </a:xfrm>
          <a:prstGeom prst="rect">
            <a:avLst/>
          </a:prstGeom>
        </p:spPr>
        <p:txBody>
          <a:bodyPr vert="horz" lIns="91440" tIns="45720" rIns="91440" bIns="45720" rtlCol="0" anchor="ctr">
            <a:normAutofit/>
          </a:bodyPr>
          <a:lstStyle>
            <a:defPPr>
              <a:defRPr lang="en-US"/>
            </a:defPPr>
            <a:lvl1pPr marL="0" algn="ct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1200"/>
              </a:spcBef>
            </a:pPr>
            <a:r>
              <a:rPr lang="en-US" dirty="0">
                <a:solidFill>
                  <a:schemeClr val="bg1"/>
                </a:solidFill>
              </a:rPr>
              <a:t>Images courtesy of Norfolk Museums Service</a:t>
            </a:r>
            <a:endParaRPr lang="en-GB" dirty="0">
              <a:solidFill>
                <a:schemeClr val="bg1"/>
              </a:solidFill>
            </a:endParaRPr>
          </a:p>
        </p:txBody>
      </p:sp>
      <p:sp>
        <p:nvSpPr>
          <p:cNvPr id="3" name="Content Placeholder 2">
            <a:extLst>
              <a:ext uri="{FF2B5EF4-FFF2-40B4-BE49-F238E27FC236}">
                <a16:creationId xmlns:a16="http://schemas.microsoft.com/office/drawing/2014/main" id="{17FBC47F-8916-8C90-DF7F-BBFD233BBB66}"/>
              </a:ext>
            </a:extLst>
          </p:cNvPr>
          <p:cNvSpPr>
            <a:spLocks noGrp="1"/>
          </p:cNvSpPr>
          <p:nvPr>
            <p:ph idx="1"/>
          </p:nvPr>
        </p:nvSpPr>
        <p:spPr>
          <a:xfrm>
            <a:off x="838200" y="1825625"/>
            <a:ext cx="6316744" cy="4351338"/>
          </a:xfrm>
        </p:spPr>
        <p:txBody>
          <a:bodyPr>
            <a:normAutofit/>
          </a:bodyPr>
          <a:lstStyle/>
          <a:p>
            <a:pPr marL="0" indent="0">
              <a:buNone/>
            </a:pPr>
            <a:r>
              <a:rPr lang="en-US" sz="2000" dirty="0">
                <a:solidFill>
                  <a:schemeClr val="bg1"/>
                </a:solidFill>
              </a:rPr>
              <a:t>The production of this resource has been funded by The National Lottery Heritage Fund as part of </a:t>
            </a:r>
            <a:r>
              <a:rPr lang="en-US" sz="2000" i="1" dirty="0">
                <a:solidFill>
                  <a:schemeClr val="bg1"/>
                </a:solidFill>
              </a:rPr>
              <a:t>Coins and Crosses: Seeking the Anglo-Saxons in </a:t>
            </a:r>
            <a:r>
              <a:rPr lang="en-US" sz="2000" i="1" dirty="0" err="1">
                <a:solidFill>
                  <a:schemeClr val="bg1"/>
                </a:solidFill>
              </a:rPr>
              <a:t>Winfarthing</a:t>
            </a:r>
            <a:r>
              <a:rPr lang="en-US" sz="2000" i="1" dirty="0">
                <a:solidFill>
                  <a:schemeClr val="bg1"/>
                </a:solidFill>
              </a:rPr>
              <a:t> and Waveney.</a:t>
            </a:r>
          </a:p>
          <a:p>
            <a:pPr marL="0" indent="0">
              <a:buNone/>
            </a:pPr>
            <a:endParaRPr lang="en-US" sz="2000" i="1" dirty="0">
              <a:solidFill>
                <a:schemeClr val="bg1"/>
              </a:solidFill>
            </a:endParaRPr>
          </a:p>
          <a:p>
            <a:pPr marL="0" indent="0">
              <a:buNone/>
            </a:pPr>
            <a:r>
              <a:rPr lang="en-US" sz="2000" i="1" dirty="0">
                <a:solidFill>
                  <a:schemeClr val="bg1"/>
                </a:solidFill>
              </a:rPr>
              <a:t>Coins and Crosses</a:t>
            </a:r>
            <a:r>
              <a:rPr lang="en-US" sz="2000" dirty="0">
                <a:solidFill>
                  <a:schemeClr val="bg1"/>
                </a:solidFill>
              </a:rPr>
              <a:t> is led by The </a:t>
            </a:r>
            <a:r>
              <a:rPr lang="en-US" sz="2000" dirty="0" err="1">
                <a:solidFill>
                  <a:schemeClr val="bg1"/>
                </a:solidFill>
              </a:rPr>
              <a:t>Winfarthing</a:t>
            </a:r>
            <a:r>
              <a:rPr lang="en-US" sz="2000" dirty="0">
                <a:solidFill>
                  <a:schemeClr val="bg1"/>
                </a:solidFill>
              </a:rPr>
              <a:t> Anglo-Saxon Project, a small committee of local people set up in the wake of the discovery of the </a:t>
            </a:r>
            <a:r>
              <a:rPr lang="en-US" sz="2000" dirty="0" err="1">
                <a:solidFill>
                  <a:schemeClr val="bg1"/>
                </a:solidFill>
              </a:rPr>
              <a:t>Winfarthing</a:t>
            </a:r>
            <a:r>
              <a:rPr lang="en-US" sz="2000" dirty="0">
                <a:solidFill>
                  <a:schemeClr val="bg1"/>
                </a:solidFill>
              </a:rPr>
              <a:t> treasure in 2015.</a:t>
            </a:r>
            <a:endParaRPr lang="en-US" sz="2000" i="1" dirty="0">
              <a:solidFill>
                <a:schemeClr val="bg1"/>
              </a:solidFill>
            </a:endParaRPr>
          </a:p>
          <a:p>
            <a:pPr marL="0" indent="0">
              <a:buNone/>
            </a:pPr>
            <a:endParaRPr lang="en-GB" sz="2000" dirty="0">
              <a:solidFill>
                <a:schemeClr val="bg1"/>
              </a:solidFill>
            </a:endParaRPr>
          </a:p>
          <a:p>
            <a:pPr marL="0" indent="0">
              <a:buNone/>
            </a:pPr>
            <a:r>
              <a:rPr lang="en-GB" sz="2000" dirty="0">
                <a:solidFill>
                  <a:schemeClr val="bg1"/>
                </a:solidFill>
              </a:rPr>
              <a:t>For more information on the </a:t>
            </a:r>
            <a:r>
              <a:rPr lang="en-GB" sz="2000" dirty="0" err="1">
                <a:solidFill>
                  <a:schemeClr val="bg1"/>
                </a:solidFill>
              </a:rPr>
              <a:t>Winfarthing</a:t>
            </a:r>
            <a:r>
              <a:rPr lang="en-GB" sz="2000" dirty="0">
                <a:solidFill>
                  <a:schemeClr val="bg1"/>
                </a:solidFill>
              </a:rPr>
              <a:t> Anglo-Saxon Project see:  </a:t>
            </a:r>
            <a:r>
              <a:rPr lang="en-GB" sz="2000" dirty="0">
                <a:solidFill>
                  <a:schemeClr val="bg1"/>
                </a:solidFill>
                <a:hlinkClick r:id="rId5">
                  <a:extLst>
                    <a:ext uri="{A12FA001-AC4F-418D-AE19-62706E023703}">
                      <ahyp:hlinkClr xmlns:ahyp="http://schemas.microsoft.com/office/drawing/2018/hyperlinkcolor" val="tx"/>
                    </a:ext>
                  </a:extLst>
                </a:hlinkClick>
              </a:rPr>
              <a:t>https://www.winfarthing-anglosaxon.org/</a:t>
            </a:r>
            <a:endParaRPr lang="en-GB" sz="2000" dirty="0">
              <a:solidFill>
                <a:schemeClr val="bg1"/>
              </a:solidFill>
            </a:endParaRPr>
          </a:p>
        </p:txBody>
      </p:sp>
    </p:spTree>
    <p:extLst>
      <p:ext uri="{BB962C8B-B14F-4D97-AF65-F5344CB8AC3E}">
        <p14:creationId xmlns:p14="http://schemas.microsoft.com/office/powerpoint/2010/main" val="19017347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35EFF4C-814A-78DC-804C-6034C025DF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FF630A-8F52-4D81-AA8D-24D292B51821}"/>
              </a:ext>
            </a:extLst>
          </p:cNvPr>
          <p:cNvSpPr>
            <a:spLocks noGrp="1"/>
          </p:cNvSpPr>
          <p:nvPr>
            <p:ph type="title"/>
          </p:nvPr>
        </p:nvSpPr>
        <p:spPr/>
        <p:txBody>
          <a:bodyPr/>
          <a:lstStyle/>
          <a:p>
            <a:r>
              <a:rPr lang="en-US" dirty="0">
                <a:solidFill>
                  <a:schemeClr val="bg1"/>
                </a:solidFill>
              </a:rPr>
              <a:t>How to use this resource</a:t>
            </a:r>
            <a:endParaRPr lang="en-GB" dirty="0">
              <a:solidFill>
                <a:schemeClr val="bg1"/>
              </a:solidFill>
            </a:endParaRPr>
          </a:p>
        </p:txBody>
      </p:sp>
      <p:sp>
        <p:nvSpPr>
          <p:cNvPr id="3" name="Content Placeholder 2">
            <a:extLst>
              <a:ext uri="{FF2B5EF4-FFF2-40B4-BE49-F238E27FC236}">
                <a16:creationId xmlns:a16="http://schemas.microsoft.com/office/drawing/2014/main" id="{001B1D8E-B7F3-7893-078F-9508A54A3798}"/>
              </a:ext>
            </a:extLst>
          </p:cNvPr>
          <p:cNvSpPr>
            <a:spLocks noGrp="1"/>
          </p:cNvSpPr>
          <p:nvPr>
            <p:ph idx="1"/>
          </p:nvPr>
        </p:nvSpPr>
        <p:spPr/>
        <p:txBody>
          <a:bodyPr>
            <a:normAutofit fontScale="92500"/>
          </a:bodyPr>
          <a:lstStyle/>
          <a:p>
            <a:pPr marL="0" indent="0">
              <a:lnSpc>
                <a:spcPct val="110000"/>
              </a:lnSpc>
              <a:buNone/>
            </a:pPr>
            <a:r>
              <a:rPr lang="en-GB" sz="2400" dirty="0">
                <a:solidFill>
                  <a:schemeClr val="bg1"/>
                </a:solidFill>
              </a:rPr>
              <a:t>During trials of this resource in primary schools we found that dividing pupils into teams and running an ongoing competition worked really well. Teams can be awarded points for correct answers to the quiz questions, chronology challenges, and tasks such as naming as many types of historical source as possible. Bonus points can be awarded for asking good questions and to teams that display good teamwork (e.g. everyone in the team contributing, good listening skills, etc). The loss of points can also be used to keep pupils on task and focused (e.g. if pupils talk whilst other pupils are talking, or if they are off task during team discussions). We also found that awarding bonus questions for </a:t>
            </a:r>
            <a:r>
              <a:rPr lang="en-GB" sz="2400" b="1" dirty="0">
                <a:solidFill>
                  <a:schemeClr val="bg1"/>
                </a:solidFill>
              </a:rPr>
              <a:t>appropriate historical language </a:t>
            </a:r>
            <a:r>
              <a:rPr lang="en-GB" sz="2400" dirty="0">
                <a:solidFill>
                  <a:schemeClr val="bg1"/>
                </a:solidFill>
              </a:rPr>
              <a:t>encouraged pupils to use the key phrases on the degree of certainty line more frequently (see </a:t>
            </a:r>
            <a:r>
              <a:rPr lang="en-US" sz="2400" b="1" dirty="0">
                <a:solidFill>
                  <a:schemeClr val="bg1"/>
                </a:solidFill>
                <a:hlinkClick r:id="rId2" action="ppaction://hlinksldjump">
                  <a:extLst>
                    <a:ext uri="{A12FA001-AC4F-418D-AE19-62706E023703}">
                      <ahyp:hlinkClr xmlns:ahyp="http://schemas.microsoft.com/office/drawing/2018/hyperlinkcolor" val="tx"/>
                    </a:ext>
                  </a:extLst>
                </a:hlinkClick>
              </a:rPr>
              <a:t>Part 3: </a:t>
            </a:r>
            <a:r>
              <a:rPr lang="en-US" sz="2400" dirty="0">
                <a:solidFill>
                  <a:schemeClr val="bg1"/>
                </a:solidFill>
                <a:hlinkClick r:id="rId2" action="ppaction://hlinksldjump">
                  <a:extLst>
                    <a:ext uri="{A12FA001-AC4F-418D-AE19-62706E023703}">
                      <ahyp:hlinkClr xmlns:ahyp="http://schemas.microsoft.com/office/drawing/2018/hyperlinkcolor" val="tx"/>
                    </a:ext>
                  </a:extLst>
                </a:hlinkClick>
              </a:rPr>
              <a:t>How was the </a:t>
            </a:r>
            <a:r>
              <a:rPr lang="en-US" sz="2400" dirty="0" err="1">
                <a:solidFill>
                  <a:schemeClr val="bg1"/>
                </a:solidFill>
                <a:hlinkClick r:id="rId2" action="ppaction://hlinksldjump">
                  <a:extLst>
                    <a:ext uri="{A12FA001-AC4F-418D-AE19-62706E023703}">
                      <ahyp:hlinkClr xmlns:ahyp="http://schemas.microsoft.com/office/drawing/2018/hyperlinkcolor" val="tx"/>
                    </a:ext>
                  </a:extLst>
                </a:hlinkClick>
              </a:rPr>
              <a:t>Winfarthing</a:t>
            </a:r>
            <a:r>
              <a:rPr lang="en-US" sz="2400" dirty="0">
                <a:solidFill>
                  <a:schemeClr val="bg1"/>
                </a:solidFill>
                <a:hlinkClick r:id="rId2" action="ppaction://hlinksldjump">
                  <a:extLst>
                    <a:ext uri="{A12FA001-AC4F-418D-AE19-62706E023703}">
                      <ahyp:hlinkClr xmlns:ahyp="http://schemas.microsoft.com/office/drawing/2018/hyperlinkcolor" val="tx"/>
                    </a:ext>
                  </a:extLst>
                </a:hlinkClick>
              </a:rPr>
              <a:t> burial revealed?</a:t>
            </a:r>
            <a:r>
              <a:rPr lang="en-GB" sz="2400" dirty="0">
                <a:solidFill>
                  <a:schemeClr val="bg1"/>
                </a:solidFill>
              </a:rPr>
              <a:t>).</a:t>
            </a:r>
          </a:p>
        </p:txBody>
      </p:sp>
      <p:pic>
        <p:nvPicPr>
          <p:cNvPr id="5" name="Picture 4">
            <a:extLst>
              <a:ext uri="{FF2B5EF4-FFF2-40B4-BE49-F238E27FC236}">
                <a16:creationId xmlns:a16="http://schemas.microsoft.com/office/drawing/2014/main" id="{9D343F0C-DB68-97ED-1580-BFC5CEC56C2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224655" y="210792"/>
            <a:ext cx="1629008" cy="1294735"/>
          </a:xfrm>
          <a:prstGeom prst="rect">
            <a:avLst/>
          </a:prstGeom>
        </p:spPr>
      </p:pic>
    </p:spTree>
    <p:extLst>
      <p:ext uri="{BB962C8B-B14F-4D97-AF65-F5344CB8AC3E}">
        <p14:creationId xmlns:p14="http://schemas.microsoft.com/office/powerpoint/2010/main" val="33507231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4D5F0E-037E-F40D-1273-6942C83DA2FA}"/>
              </a:ext>
            </a:extLst>
          </p:cNvPr>
          <p:cNvSpPr>
            <a:spLocks noGrp="1"/>
          </p:cNvSpPr>
          <p:nvPr>
            <p:ph type="title"/>
          </p:nvPr>
        </p:nvSpPr>
        <p:spPr/>
        <p:txBody>
          <a:bodyPr/>
          <a:lstStyle/>
          <a:p>
            <a:r>
              <a:rPr lang="en-US" dirty="0">
                <a:solidFill>
                  <a:schemeClr val="bg1"/>
                </a:solidFill>
              </a:rPr>
              <a:t>Contents</a:t>
            </a:r>
            <a:endParaRPr lang="en-GB" dirty="0">
              <a:solidFill>
                <a:schemeClr val="bg1"/>
              </a:solidFill>
            </a:endParaRPr>
          </a:p>
        </p:txBody>
      </p:sp>
      <p:sp>
        <p:nvSpPr>
          <p:cNvPr id="3" name="Content Placeholder 2">
            <a:extLst>
              <a:ext uri="{FF2B5EF4-FFF2-40B4-BE49-F238E27FC236}">
                <a16:creationId xmlns:a16="http://schemas.microsoft.com/office/drawing/2014/main" id="{02ABE31A-AF6C-32C2-A582-7FA7EAA04A85}"/>
              </a:ext>
            </a:extLst>
          </p:cNvPr>
          <p:cNvSpPr>
            <a:spLocks noGrp="1"/>
          </p:cNvSpPr>
          <p:nvPr>
            <p:ph idx="1"/>
          </p:nvPr>
        </p:nvSpPr>
        <p:spPr/>
        <p:txBody>
          <a:bodyPr>
            <a:normAutofit fontScale="92500"/>
          </a:bodyPr>
          <a:lstStyle/>
          <a:p>
            <a:pPr>
              <a:lnSpc>
                <a:spcPct val="110000"/>
              </a:lnSpc>
              <a:spcBef>
                <a:spcPts val="0"/>
              </a:spcBef>
              <a:spcAft>
                <a:spcPts val="1200"/>
              </a:spcAft>
            </a:pPr>
            <a:r>
              <a:rPr lang="en-US" b="1" dirty="0">
                <a:solidFill>
                  <a:schemeClr val="bg1"/>
                </a:solidFill>
                <a:hlinkClick r:id="rId2" action="ppaction://hlinksldjump">
                  <a:extLst>
                    <a:ext uri="{A12FA001-AC4F-418D-AE19-62706E023703}">
                      <ahyp:hlinkClr xmlns:ahyp="http://schemas.microsoft.com/office/drawing/2018/hyperlinkcolor" val="tx"/>
                    </a:ext>
                  </a:extLst>
                </a:hlinkClick>
              </a:rPr>
              <a:t>Part 1:</a:t>
            </a:r>
            <a:r>
              <a:rPr lang="en-US" dirty="0">
                <a:solidFill>
                  <a:schemeClr val="bg1"/>
                </a:solidFill>
                <a:hlinkClick r:id="rId2" action="ppaction://hlinksldjump">
                  <a:extLst>
                    <a:ext uri="{A12FA001-AC4F-418D-AE19-62706E023703}">
                      <ahyp:hlinkClr xmlns:ahyp="http://schemas.microsoft.com/office/drawing/2018/hyperlinkcolor" val="tx"/>
                    </a:ext>
                  </a:extLst>
                </a:hlinkClick>
              </a:rPr>
              <a:t> What is the difference between a historian and an archaeologist?</a:t>
            </a:r>
            <a:endParaRPr lang="en-US" dirty="0">
              <a:solidFill>
                <a:schemeClr val="bg1"/>
              </a:solidFill>
            </a:endParaRPr>
          </a:p>
          <a:p>
            <a:pPr>
              <a:lnSpc>
                <a:spcPct val="110000"/>
              </a:lnSpc>
              <a:spcBef>
                <a:spcPts val="0"/>
              </a:spcBef>
              <a:spcAft>
                <a:spcPts val="1200"/>
              </a:spcAft>
            </a:pPr>
            <a:r>
              <a:rPr lang="en-US" b="1" dirty="0">
                <a:solidFill>
                  <a:schemeClr val="bg1"/>
                </a:solidFill>
                <a:hlinkClick r:id="rId3" action="ppaction://hlinksldjump">
                  <a:extLst>
                    <a:ext uri="{A12FA001-AC4F-418D-AE19-62706E023703}">
                      <ahyp:hlinkClr xmlns:ahyp="http://schemas.microsoft.com/office/drawing/2018/hyperlinkcolor" val="tx"/>
                    </a:ext>
                  </a:extLst>
                </a:hlinkClick>
              </a:rPr>
              <a:t>Part 2: </a:t>
            </a:r>
            <a:r>
              <a:rPr lang="en-US" dirty="0">
                <a:solidFill>
                  <a:schemeClr val="bg1"/>
                </a:solidFill>
                <a:hlinkClick r:id="rId3" action="ppaction://hlinksldjump">
                  <a:extLst>
                    <a:ext uri="{A12FA001-AC4F-418D-AE19-62706E023703}">
                      <ahyp:hlinkClr xmlns:ahyp="http://schemas.microsoft.com/office/drawing/2018/hyperlinkcolor" val="tx"/>
                    </a:ext>
                  </a:extLst>
                </a:hlinkClick>
              </a:rPr>
              <a:t>What do you already know about the Anglo-Saxons?</a:t>
            </a:r>
            <a:endParaRPr lang="en-US" dirty="0">
              <a:solidFill>
                <a:schemeClr val="bg1"/>
              </a:solidFill>
            </a:endParaRPr>
          </a:p>
          <a:p>
            <a:pPr>
              <a:lnSpc>
                <a:spcPct val="110000"/>
              </a:lnSpc>
              <a:spcBef>
                <a:spcPts val="0"/>
              </a:spcBef>
              <a:spcAft>
                <a:spcPts val="1200"/>
              </a:spcAft>
            </a:pPr>
            <a:r>
              <a:rPr lang="en-US" b="1" dirty="0">
                <a:solidFill>
                  <a:schemeClr val="bg1"/>
                </a:solidFill>
                <a:hlinkClick r:id="rId4" action="ppaction://hlinksldjump">
                  <a:extLst>
                    <a:ext uri="{A12FA001-AC4F-418D-AE19-62706E023703}">
                      <ahyp:hlinkClr xmlns:ahyp="http://schemas.microsoft.com/office/drawing/2018/hyperlinkcolor" val="tx"/>
                    </a:ext>
                  </a:extLst>
                </a:hlinkClick>
              </a:rPr>
              <a:t>Part 3: </a:t>
            </a:r>
            <a:r>
              <a:rPr lang="en-US" dirty="0">
                <a:solidFill>
                  <a:schemeClr val="bg1"/>
                </a:solidFill>
                <a:hlinkClick r:id="rId4" action="ppaction://hlinksldjump">
                  <a:extLst>
                    <a:ext uri="{A12FA001-AC4F-418D-AE19-62706E023703}">
                      <ahyp:hlinkClr xmlns:ahyp="http://schemas.microsoft.com/office/drawing/2018/hyperlinkcolor" val="tx"/>
                    </a:ext>
                  </a:extLst>
                </a:hlinkClick>
              </a:rPr>
              <a:t>How was the </a:t>
            </a:r>
            <a:r>
              <a:rPr lang="en-US" dirty="0" err="1">
                <a:solidFill>
                  <a:schemeClr val="bg1"/>
                </a:solidFill>
                <a:hlinkClick r:id="rId4" action="ppaction://hlinksldjump">
                  <a:extLst>
                    <a:ext uri="{A12FA001-AC4F-418D-AE19-62706E023703}">
                      <ahyp:hlinkClr xmlns:ahyp="http://schemas.microsoft.com/office/drawing/2018/hyperlinkcolor" val="tx"/>
                    </a:ext>
                  </a:extLst>
                </a:hlinkClick>
              </a:rPr>
              <a:t>Winfarthing</a:t>
            </a:r>
            <a:r>
              <a:rPr lang="en-US" dirty="0">
                <a:solidFill>
                  <a:schemeClr val="bg1"/>
                </a:solidFill>
                <a:hlinkClick r:id="rId4" action="ppaction://hlinksldjump">
                  <a:extLst>
                    <a:ext uri="{A12FA001-AC4F-418D-AE19-62706E023703}">
                      <ahyp:hlinkClr xmlns:ahyp="http://schemas.microsoft.com/office/drawing/2018/hyperlinkcolor" val="tx"/>
                    </a:ext>
                  </a:extLst>
                </a:hlinkClick>
              </a:rPr>
              <a:t> burial revealed?</a:t>
            </a:r>
            <a:endParaRPr lang="en-US" dirty="0">
              <a:solidFill>
                <a:schemeClr val="bg1"/>
              </a:solidFill>
            </a:endParaRPr>
          </a:p>
          <a:p>
            <a:pPr>
              <a:lnSpc>
                <a:spcPct val="110000"/>
              </a:lnSpc>
              <a:spcBef>
                <a:spcPts val="0"/>
              </a:spcBef>
              <a:spcAft>
                <a:spcPts val="1200"/>
              </a:spcAft>
            </a:pPr>
            <a:r>
              <a:rPr lang="en-US" b="1" dirty="0">
                <a:solidFill>
                  <a:schemeClr val="bg1"/>
                </a:solidFill>
                <a:hlinkClick r:id="rId5" action="ppaction://hlinksldjump">
                  <a:extLst>
                    <a:ext uri="{A12FA001-AC4F-418D-AE19-62706E023703}">
                      <ahyp:hlinkClr xmlns:ahyp="http://schemas.microsoft.com/office/drawing/2018/hyperlinkcolor" val="tx"/>
                    </a:ext>
                  </a:extLst>
                </a:hlinkClick>
              </a:rPr>
              <a:t>Part 4: </a:t>
            </a:r>
            <a:r>
              <a:rPr lang="en-US" dirty="0">
                <a:solidFill>
                  <a:schemeClr val="bg1"/>
                </a:solidFill>
                <a:hlinkClick r:id="rId5" action="ppaction://hlinksldjump">
                  <a:extLst>
                    <a:ext uri="{A12FA001-AC4F-418D-AE19-62706E023703}">
                      <ahyp:hlinkClr xmlns:ahyp="http://schemas.microsoft.com/office/drawing/2018/hyperlinkcolor" val="tx"/>
                    </a:ext>
                  </a:extLst>
                </a:hlinkClick>
              </a:rPr>
              <a:t>What do the clues found by Time Team reveal about the person who was buried in the grave and why she was buried there?</a:t>
            </a:r>
            <a:endParaRPr lang="en-US" dirty="0">
              <a:solidFill>
                <a:schemeClr val="bg1"/>
              </a:solidFill>
            </a:endParaRPr>
          </a:p>
          <a:p>
            <a:pPr>
              <a:lnSpc>
                <a:spcPct val="110000"/>
              </a:lnSpc>
              <a:spcBef>
                <a:spcPts val="0"/>
              </a:spcBef>
              <a:spcAft>
                <a:spcPts val="1200"/>
              </a:spcAft>
            </a:pPr>
            <a:r>
              <a:rPr lang="en-US" b="1" dirty="0">
                <a:solidFill>
                  <a:schemeClr val="bg1"/>
                </a:solidFill>
                <a:hlinkClick r:id="rId6" action="ppaction://hlinksldjump">
                  <a:extLst>
                    <a:ext uri="{A12FA001-AC4F-418D-AE19-62706E023703}">
                      <ahyp:hlinkClr xmlns:ahyp="http://schemas.microsoft.com/office/drawing/2018/hyperlinkcolor" val="tx"/>
                    </a:ext>
                  </a:extLst>
                </a:hlinkClick>
              </a:rPr>
              <a:t>Part 5: </a:t>
            </a:r>
            <a:r>
              <a:rPr lang="en-US" dirty="0">
                <a:solidFill>
                  <a:schemeClr val="bg1"/>
                </a:solidFill>
                <a:hlinkClick r:id="rId6" action="ppaction://hlinksldjump">
                  <a:extLst>
                    <a:ext uri="{A12FA001-AC4F-418D-AE19-62706E023703}">
                      <ahyp:hlinkClr xmlns:ahyp="http://schemas.microsoft.com/office/drawing/2018/hyperlinkcolor" val="tx"/>
                    </a:ext>
                  </a:extLst>
                </a:hlinkClick>
              </a:rPr>
              <a:t>What was life like in a typical Anglo-Saxon village?</a:t>
            </a:r>
            <a:endParaRPr lang="en-US" dirty="0">
              <a:solidFill>
                <a:schemeClr val="bg1"/>
              </a:solidFill>
            </a:endParaRPr>
          </a:p>
          <a:p>
            <a:pPr>
              <a:lnSpc>
                <a:spcPct val="110000"/>
              </a:lnSpc>
              <a:spcBef>
                <a:spcPts val="0"/>
              </a:spcBef>
              <a:spcAft>
                <a:spcPts val="1200"/>
              </a:spcAft>
            </a:pPr>
            <a:r>
              <a:rPr lang="en-US" b="1" dirty="0">
                <a:solidFill>
                  <a:schemeClr val="bg1"/>
                </a:solidFill>
                <a:hlinkClick r:id="rId7" action="ppaction://hlinksldjump">
                  <a:extLst>
                    <a:ext uri="{A12FA001-AC4F-418D-AE19-62706E023703}">
                      <ahyp:hlinkClr xmlns:ahyp="http://schemas.microsoft.com/office/drawing/2018/hyperlinkcolor" val="tx"/>
                    </a:ext>
                  </a:extLst>
                </a:hlinkClick>
              </a:rPr>
              <a:t>Part 6: </a:t>
            </a:r>
            <a:r>
              <a:rPr lang="en-US" dirty="0">
                <a:solidFill>
                  <a:schemeClr val="bg1"/>
                </a:solidFill>
                <a:hlinkClick r:id="rId7" action="ppaction://hlinksldjump">
                  <a:extLst>
                    <a:ext uri="{A12FA001-AC4F-418D-AE19-62706E023703}">
                      <ahyp:hlinkClr xmlns:ahyp="http://schemas.microsoft.com/office/drawing/2018/hyperlinkcolor" val="tx"/>
                    </a:ext>
                  </a:extLst>
                </a:hlinkClick>
              </a:rPr>
              <a:t>What have you learnt about the Anglo-Saxons?</a:t>
            </a:r>
            <a:r>
              <a:rPr lang="en-GB" b="1" dirty="0">
                <a:solidFill>
                  <a:schemeClr val="bg1"/>
                </a:solidFill>
                <a:hlinkClick r:id="rId7" action="ppaction://hlinksldjump">
                  <a:extLst>
                    <a:ext uri="{A12FA001-AC4F-418D-AE19-62706E023703}">
                      <ahyp:hlinkClr xmlns:ahyp="http://schemas.microsoft.com/office/drawing/2018/hyperlinkcolor" val="tx"/>
                    </a:ext>
                  </a:extLst>
                </a:hlinkClick>
              </a:rPr>
              <a:t> </a:t>
            </a:r>
            <a:endParaRPr lang="en-GB" dirty="0">
              <a:solidFill>
                <a:schemeClr val="bg1"/>
              </a:solidFill>
            </a:endParaRPr>
          </a:p>
        </p:txBody>
      </p:sp>
      <p:pic>
        <p:nvPicPr>
          <p:cNvPr id="5" name="Picture 4">
            <a:extLst>
              <a:ext uri="{FF2B5EF4-FFF2-40B4-BE49-F238E27FC236}">
                <a16:creationId xmlns:a16="http://schemas.microsoft.com/office/drawing/2014/main" id="{876B6088-0682-CD0C-ED80-BA1E940FEB6D}"/>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0224655" y="210792"/>
            <a:ext cx="1629008" cy="1294735"/>
          </a:xfrm>
          <a:prstGeom prst="rect">
            <a:avLst/>
          </a:prstGeom>
        </p:spPr>
      </p:pic>
    </p:spTree>
    <p:extLst>
      <p:ext uri="{BB962C8B-B14F-4D97-AF65-F5344CB8AC3E}">
        <p14:creationId xmlns:p14="http://schemas.microsoft.com/office/powerpoint/2010/main" val="30248688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79184239-06B0-1CB3-E5A0-8408287C9FF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9A559D7-99C9-57B4-1458-CF2C1240588C}"/>
              </a:ext>
            </a:extLst>
          </p:cNvPr>
          <p:cNvSpPr>
            <a:spLocks noGrp="1"/>
          </p:cNvSpPr>
          <p:nvPr>
            <p:ph type="title"/>
          </p:nvPr>
        </p:nvSpPr>
        <p:spPr>
          <a:xfrm>
            <a:off x="556630" y="484875"/>
            <a:ext cx="10711543" cy="1325563"/>
          </a:xfrm>
        </p:spPr>
        <p:txBody>
          <a:bodyPr vert="horz" lIns="91440" tIns="45720" rIns="91440" bIns="45720" rtlCol="0" anchor="ctr">
            <a:noAutofit/>
          </a:bodyPr>
          <a:lstStyle/>
          <a:p>
            <a:r>
              <a:rPr lang="en-US" sz="3200" b="1" dirty="0">
                <a:solidFill>
                  <a:srgbClr val="FFFFFF"/>
                </a:solidFill>
              </a:rPr>
              <a:t>PART </a:t>
            </a:r>
            <a:r>
              <a:rPr lang="en-US" sz="3200" b="1" dirty="0">
                <a:solidFill>
                  <a:schemeClr val="bg1"/>
                </a:solidFill>
              </a:rPr>
              <a:t>1</a:t>
            </a:r>
            <a:br>
              <a:rPr lang="en-US" sz="3200" b="1" dirty="0">
                <a:solidFill>
                  <a:schemeClr val="bg1"/>
                </a:solidFill>
              </a:rPr>
            </a:br>
            <a:r>
              <a:rPr lang="en-US" sz="3200" b="1" dirty="0">
                <a:solidFill>
                  <a:schemeClr val="bg1"/>
                </a:solidFill>
              </a:rPr>
              <a:t>Introduction: What is the difference between a </a:t>
            </a:r>
            <a:br>
              <a:rPr lang="en-US" sz="3200" b="1" dirty="0">
                <a:solidFill>
                  <a:schemeClr val="bg1"/>
                </a:solidFill>
              </a:rPr>
            </a:br>
            <a:r>
              <a:rPr lang="en-US" sz="3200" b="1" dirty="0">
                <a:solidFill>
                  <a:schemeClr val="bg1"/>
                </a:solidFill>
              </a:rPr>
              <a:t>historian and an archaeologist? </a:t>
            </a:r>
          </a:p>
        </p:txBody>
      </p:sp>
      <p:sp>
        <p:nvSpPr>
          <p:cNvPr id="25" name="Content Placeholder 24">
            <a:extLst>
              <a:ext uri="{FF2B5EF4-FFF2-40B4-BE49-F238E27FC236}">
                <a16:creationId xmlns:a16="http://schemas.microsoft.com/office/drawing/2014/main" id="{17BFEDCC-AD18-0CD8-5C64-4C80FF38DE94}"/>
              </a:ext>
            </a:extLst>
          </p:cNvPr>
          <p:cNvSpPr>
            <a:spLocks noGrp="1"/>
          </p:cNvSpPr>
          <p:nvPr>
            <p:ph idx="1"/>
          </p:nvPr>
        </p:nvSpPr>
        <p:spPr>
          <a:xfrm>
            <a:off x="6228017" y="2153240"/>
            <a:ext cx="5667150" cy="4087304"/>
          </a:xfrm>
        </p:spPr>
        <p:txBody>
          <a:bodyPr>
            <a:normAutofit/>
          </a:bodyPr>
          <a:lstStyle/>
          <a:p>
            <a:r>
              <a:rPr lang="en-GB" sz="1800" dirty="0">
                <a:solidFill>
                  <a:schemeClr val="bg1"/>
                </a:solidFill>
              </a:rPr>
              <a:t>This introduction helps to build on pupils’ understanding of the roles of archaeologists and historians. </a:t>
            </a:r>
          </a:p>
          <a:p>
            <a:r>
              <a:rPr lang="en-GB" sz="1800" dirty="0">
                <a:solidFill>
                  <a:schemeClr val="bg1"/>
                </a:solidFill>
              </a:rPr>
              <a:t>Understanding how historians work and the relationship between history and archaeology is an important part of building strong disciplinary knowledge (see Ofsted report, 2023). </a:t>
            </a:r>
          </a:p>
          <a:p>
            <a:r>
              <a:rPr lang="en-GB" sz="1800" dirty="0">
                <a:solidFill>
                  <a:schemeClr val="bg1"/>
                </a:solidFill>
                <a:latin typeface="Arial" panose="020B0604020202020204" pitchFamily="34" charset="0"/>
              </a:rPr>
              <a:t>Disciplinary knowledge is knowledge of how historians investigate the past, and how they construct historical claims, arguments and accounts. </a:t>
            </a:r>
            <a:endParaRPr lang="en-GB" sz="1800" dirty="0">
              <a:solidFill>
                <a:schemeClr val="bg1"/>
              </a:solidFill>
            </a:endParaRPr>
          </a:p>
          <a:p>
            <a:r>
              <a:rPr lang="en-GB" sz="1800" dirty="0">
                <a:solidFill>
                  <a:schemeClr val="bg1"/>
                </a:solidFill>
              </a:rPr>
              <a:t>Pupils make progress in history through building their knowledge of the past, </a:t>
            </a:r>
            <a:r>
              <a:rPr lang="en-GB" sz="1800" u="sng" dirty="0">
                <a:solidFill>
                  <a:schemeClr val="bg1"/>
                </a:solidFill>
              </a:rPr>
              <a:t>and</a:t>
            </a:r>
            <a:r>
              <a:rPr lang="en-GB" sz="1800" dirty="0">
                <a:solidFill>
                  <a:schemeClr val="bg1"/>
                </a:solidFill>
              </a:rPr>
              <a:t> of how historians study the past and construct accounts.</a:t>
            </a:r>
            <a:endParaRPr lang="en-GB" sz="2000" dirty="0">
              <a:solidFill>
                <a:schemeClr val="bg1"/>
              </a:solidFill>
            </a:endParaRPr>
          </a:p>
        </p:txBody>
      </p:sp>
      <p:pic>
        <p:nvPicPr>
          <p:cNvPr id="24" name="Picture 23">
            <a:extLst>
              <a:ext uri="{FF2B5EF4-FFF2-40B4-BE49-F238E27FC236}">
                <a16:creationId xmlns:a16="http://schemas.microsoft.com/office/drawing/2014/main" id="{CC25B81F-2B64-FD8E-5516-C22F68D6B2C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277107" y="2153240"/>
            <a:ext cx="2724585" cy="3526972"/>
          </a:xfrm>
          <a:prstGeom prst="rect">
            <a:avLst/>
          </a:prstGeom>
        </p:spPr>
      </p:pic>
      <p:sp>
        <p:nvSpPr>
          <p:cNvPr id="2" name="Flowchart: Off-page Connector 1">
            <a:extLst>
              <a:ext uri="{FF2B5EF4-FFF2-40B4-BE49-F238E27FC236}">
                <a16:creationId xmlns:a16="http://schemas.microsoft.com/office/drawing/2014/main" id="{DEA8D9CC-951C-C785-C5B7-5F31173155FE}"/>
              </a:ext>
            </a:extLst>
          </p:cNvPr>
          <p:cNvSpPr/>
          <p:nvPr/>
        </p:nvSpPr>
        <p:spPr>
          <a:xfrm rot="5400000">
            <a:off x="10330378" y="-713966"/>
            <a:ext cx="630936" cy="3092308"/>
          </a:xfrm>
          <a:prstGeom prst="flowChartOffpageConnector">
            <a:avLst/>
          </a:prstGeom>
          <a:solidFill>
            <a:srgbClr val="E0BE9A"/>
          </a:solidFill>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US" dirty="0">
                <a:solidFill>
                  <a:schemeClr val="tx1"/>
                </a:solidFill>
              </a:rPr>
              <a:t>Notes for teachers</a:t>
            </a:r>
            <a:endParaRPr lang="en-GB" dirty="0">
              <a:solidFill>
                <a:schemeClr val="tx1"/>
              </a:solidFill>
            </a:endParaRPr>
          </a:p>
        </p:txBody>
      </p:sp>
      <p:pic>
        <p:nvPicPr>
          <p:cNvPr id="10" name="Picture 9">
            <a:extLst>
              <a:ext uri="{FF2B5EF4-FFF2-40B4-BE49-F238E27FC236}">
                <a16:creationId xmlns:a16="http://schemas.microsoft.com/office/drawing/2014/main" id="{49CAB39D-3DAF-328A-A879-299D9D6E47DC}"/>
              </a:ext>
            </a:extLst>
          </p:cNvPr>
          <p:cNvPicPr>
            <a:picLocks noChangeAspect="1"/>
          </p:cNvPicPr>
          <p:nvPr/>
        </p:nvPicPr>
        <p:blipFill>
          <a:blip r:embed="rId4" cstate="screen">
            <a:extLst>
              <a:ext uri="{28A0092B-C50C-407E-A947-70E740481C1C}">
                <a14:useLocalDpi xmlns:a14="http://schemas.microsoft.com/office/drawing/2010/main"/>
              </a:ext>
            </a:extLst>
          </a:blip>
          <a:srcRect t="-36"/>
          <a:stretch>
            <a:fillRect/>
          </a:stretch>
        </p:blipFill>
        <p:spPr>
          <a:xfrm>
            <a:off x="696529" y="2153240"/>
            <a:ext cx="2354253" cy="3526972"/>
          </a:xfrm>
          <a:prstGeom prst="rect">
            <a:avLst/>
          </a:prstGeom>
        </p:spPr>
      </p:pic>
    </p:spTree>
    <p:extLst>
      <p:ext uri="{BB962C8B-B14F-4D97-AF65-F5344CB8AC3E}">
        <p14:creationId xmlns:p14="http://schemas.microsoft.com/office/powerpoint/2010/main" val="24166524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D1515A14-57AB-8EE0-2EAF-D8D8BFD28D9C}"/>
            </a:ext>
          </a:extLst>
        </p:cNvPr>
        <p:cNvGrpSpPr/>
        <p:nvPr/>
      </p:nvGrpSpPr>
      <p:grpSpPr>
        <a:xfrm>
          <a:off x="0" y="0"/>
          <a:ext cx="0" cy="0"/>
          <a:chOff x="0" y="0"/>
          <a:chExt cx="0" cy="0"/>
        </a:xfrm>
      </p:grpSpPr>
      <p:sp>
        <p:nvSpPr>
          <p:cNvPr id="25" name="Content Placeholder 24">
            <a:extLst>
              <a:ext uri="{FF2B5EF4-FFF2-40B4-BE49-F238E27FC236}">
                <a16:creationId xmlns:a16="http://schemas.microsoft.com/office/drawing/2014/main" id="{8BFF1407-23CC-7106-C8B6-3857434842B5}"/>
              </a:ext>
            </a:extLst>
          </p:cNvPr>
          <p:cNvSpPr>
            <a:spLocks noGrp="1"/>
          </p:cNvSpPr>
          <p:nvPr>
            <p:ph idx="1"/>
          </p:nvPr>
        </p:nvSpPr>
        <p:spPr>
          <a:xfrm>
            <a:off x="838200" y="2153240"/>
            <a:ext cx="9284855" cy="4087304"/>
          </a:xfrm>
        </p:spPr>
        <p:txBody>
          <a:bodyPr>
            <a:normAutofit/>
          </a:bodyPr>
          <a:lstStyle/>
          <a:p>
            <a:r>
              <a:rPr lang="en-GB" sz="2000" dirty="0">
                <a:solidFill>
                  <a:schemeClr val="bg1"/>
                </a:solidFill>
              </a:rPr>
              <a:t>The task on the following slides ask pupils to think about whether particular statements or photographs are more likely to represent historians or archaeologists.</a:t>
            </a:r>
          </a:p>
          <a:p>
            <a:r>
              <a:rPr lang="en-GB" sz="2000" dirty="0">
                <a:solidFill>
                  <a:schemeClr val="bg1"/>
                </a:solidFill>
              </a:rPr>
              <a:t>You could print these slides for pupils to make notes on (without the answers!), or have pupils put up their hands to answer or vote on what they think the answer is.</a:t>
            </a:r>
          </a:p>
          <a:p>
            <a:r>
              <a:rPr lang="en-GB" sz="2000" dirty="0">
                <a:solidFill>
                  <a:schemeClr val="bg1"/>
                </a:solidFill>
              </a:rPr>
              <a:t>As you forward the slides the answers will appear.</a:t>
            </a:r>
            <a:endParaRPr lang="en-GB" sz="2400" dirty="0">
              <a:solidFill>
                <a:schemeClr val="bg1"/>
              </a:solidFill>
            </a:endParaRPr>
          </a:p>
        </p:txBody>
      </p:sp>
      <p:sp>
        <p:nvSpPr>
          <p:cNvPr id="4" name="Title 3">
            <a:extLst>
              <a:ext uri="{FF2B5EF4-FFF2-40B4-BE49-F238E27FC236}">
                <a16:creationId xmlns:a16="http://schemas.microsoft.com/office/drawing/2014/main" id="{397A0EDD-1CA6-90BB-9EE3-8C85BA0D5D09}"/>
              </a:ext>
            </a:extLst>
          </p:cNvPr>
          <p:cNvSpPr>
            <a:spLocks noGrp="1"/>
          </p:cNvSpPr>
          <p:nvPr>
            <p:ph type="title"/>
          </p:nvPr>
        </p:nvSpPr>
        <p:spPr/>
        <p:txBody>
          <a:bodyPr/>
          <a:lstStyle/>
          <a:p>
            <a:r>
              <a:rPr lang="en-US" dirty="0">
                <a:solidFill>
                  <a:schemeClr val="bg1"/>
                </a:solidFill>
              </a:rPr>
              <a:t>Task 1 – historian or archaeologist?</a:t>
            </a:r>
            <a:endParaRPr lang="en-GB" dirty="0">
              <a:solidFill>
                <a:schemeClr val="bg1"/>
              </a:solidFill>
            </a:endParaRPr>
          </a:p>
        </p:txBody>
      </p:sp>
      <p:sp>
        <p:nvSpPr>
          <p:cNvPr id="7" name="Flowchart: Off-page Connector 6">
            <a:extLst>
              <a:ext uri="{FF2B5EF4-FFF2-40B4-BE49-F238E27FC236}">
                <a16:creationId xmlns:a16="http://schemas.microsoft.com/office/drawing/2014/main" id="{03FF065F-23E6-9B55-AAE7-548E27AB8375}"/>
              </a:ext>
            </a:extLst>
          </p:cNvPr>
          <p:cNvSpPr/>
          <p:nvPr/>
        </p:nvSpPr>
        <p:spPr>
          <a:xfrm rot="5400000">
            <a:off x="10330378" y="-713966"/>
            <a:ext cx="630936" cy="3092308"/>
          </a:xfrm>
          <a:prstGeom prst="flowChartOffpageConnector">
            <a:avLst/>
          </a:prstGeom>
          <a:solidFill>
            <a:srgbClr val="E0BE9A"/>
          </a:solidFill>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US" dirty="0">
                <a:solidFill>
                  <a:schemeClr val="tx1"/>
                </a:solidFill>
              </a:rPr>
              <a:t>Notes for teachers</a:t>
            </a:r>
            <a:endParaRPr lang="en-GB" dirty="0">
              <a:solidFill>
                <a:schemeClr val="tx1"/>
              </a:solidFill>
            </a:endParaRPr>
          </a:p>
        </p:txBody>
      </p:sp>
    </p:spTree>
    <p:extLst>
      <p:ext uri="{BB962C8B-B14F-4D97-AF65-F5344CB8AC3E}">
        <p14:creationId xmlns:p14="http://schemas.microsoft.com/office/powerpoint/2010/main" val="38886567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EE9F6E-5F3F-54BB-A27C-DB0ED587D0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285510-B1AF-F748-F943-A153F8DD33FF}"/>
              </a:ext>
            </a:extLst>
          </p:cNvPr>
          <p:cNvSpPr>
            <a:spLocks noGrp="1"/>
          </p:cNvSpPr>
          <p:nvPr>
            <p:ph type="title"/>
          </p:nvPr>
        </p:nvSpPr>
        <p:spPr>
          <a:xfrm>
            <a:off x="347463" y="238680"/>
            <a:ext cx="9634737" cy="1779361"/>
          </a:xfrm>
        </p:spPr>
        <p:txBody>
          <a:bodyPr>
            <a:normAutofit/>
          </a:bodyPr>
          <a:lstStyle/>
          <a:p>
            <a:r>
              <a:rPr lang="en-GB" sz="2800" b="1" dirty="0"/>
              <a:t>Task: Historians or Archaeologists? </a:t>
            </a:r>
            <a:br>
              <a:rPr lang="en-GB" sz="2400" dirty="0"/>
            </a:br>
            <a:r>
              <a:rPr lang="en-GB" sz="2400" dirty="0"/>
              <a:t>Look at the statements and pictures below. </a:t>
            </a:r>
            <a:br>
              <a:rPr lang="en-GB" sz="2400" dirty="0"/>
            </a:br>
            <a:r>
              <a:rPr lang="en-GB" sz="2400" dirty="0"/>
              <a:t>- Put an </a:t>
            </a:r>
            <a:r>
              <a:rPr lang="en-GB" sz="2400" b="1" dirty="0">
                <a:solidFill>
                  <a:srgbClr val="0070C0"/>
                </a:solidFill>
              </a:rPr>
              <a:t>H</a:t>
            </a:r>
            <a:r>
              <a:rPr lang="en-GB" sz="2400" dirty="0"/>
              <a:t> next to the statements that are linked to what </a:t>
            </a:r>
            <a:r>
              <a:rPr lang="en-GB" sz="2400" b="1" dirty="0"/>
              <a:t>historians </a:t>
            </a:r>
            <a:r>
              <a:rPr lang="en-GB" sz="2400" dirty="0"/>
              <a:t>do</a:t>
            </a:r>
            <a:br>
              <a:rPr lang="en-GB" sz="2400" dirty="0"/>
            </a:br>
            <a:r>
              <a:rPr lang="en-GB" sz="2400" dirty="0"/>
              <a:t>- Put an </a:t>
            </a:r>
            <a:r>
              <a:rPr lang="en-GB" sz="2400" b="1" dirty="0">
                <a:solidFill>
                  <a:srgbClr val="0070C0"/>
                </a:solidFill>
              </a:rPr>
              <a:t>A</a:t>
            </a:r>
            <a:r>
              <a:rPr lang="en-GB" sz="2400" dirty="0"/>
              <a:t> next to statements that are linked to what </a:t>
            </a:r>
            <a:r>
              <a:rPr lang="en-GB" sz="2400" b="1" dirty="0"/>
              <a:t>archaeologists</a:t>
            </a:r>
            <a:r>
              <a:rPr lang="en-GB" sz="2400" dirty="0"/>
              <a:t> do</a:t>
            </a:r>
          </a:p>
        </p:txBody>
      </p:sp>
      <p:sp>
        <p:nvSpPr>
          <p:cNvPr id="4" name="Content Placeholder 2">
            <a:extLst>
              <a:ext uri="{FF2B5EF4-FFF2-40B4-BE49-F238E27FC236}">
                <a16:creationId xmlns:a16="http://schemas.microsoft.com/office/drawing/2014/main" id="{F5E0DE90-51AE-8092-F493-C7400B045C87}"/>
              </a:ext>
            </a:extLst>
          </p:cNvPr>
          <p:cNvSpPr>
            <a:spLocks noGrp="1"/>
          </p:cNvSpPr>
          <p:nvPr>
            <p:ph idx="1"/>
          </p:nvPr>
        </p:nvSpPr>
        <p:spPr>
          <a:xfrm>
            <a:off x="1671452" y="6050479"/>
            <a:ext cx="7334002" cy="3971636"/>
          </a:xfrm>
        </p:spPr>
        <p:txBody>
          <a:bodyPr>
            <a:normAutofit/>
          </a:bodyPr>
          <a:lstStyle/>
          <a:p>
            <a:pPr marL="457200" indent="-457200">
              <a:buFont typeface="+mj-lt"/>
              <a:buAutoNum type="arabicPeriod"/>
            </a:pPr>
            <a:endParaRPr lang="en-GB" sz="2400" dirty="0"/>
          </a:p>
          <a:p>
            <a:pPr marL="457200" indent="-457200">
              <a:buFont typeface="+mj-lt"/>
              <a:buAutoNum type="arabicPeriod"/>
            </a:pPr>
            <a:endParaRPr lang="en-GB" sz="2400" dirty="0"/>
          </a:p>
        </p:txBody>
      </p:sp>
      <p:pic>
        <p:nvPicPr>
          <p:cNvPr id="5" name="Picture 4">
            <a:extLst>
              <a:ext uri="{FF2B5EF4-FFF2-40B4-BE49-F238E27FC236}">
                <a16:creationId xmlns:a16="http://schemas.microsoft.com/office/drawing/2014/main" id="{E843461A-A99D-C5CE-3477-FFDBD7B08C1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333189" y="5413345"/>
            <a:ext cx="1603257" cy="1274268"/>
          </a:xfrm>
          <a:prstGeom prst="rect">
            <a:avLst/>
          </a:prstGeom>
        </p:spPr>
      </p:pic>
      <p:graphicFrame>
        <p:nvGraphicFramePr>
          <p:cNvPr id="3" name="Table 2">
            <a:extLst>
              <a:ext uri="{FF2B5EF4-FFF2-40B4-BE49-F238E27FC236}">
                <a16:creationId xmlns:a16="http://schemas.microsoft.com/office/drawing/2014/main" id="{90665626-6788-1E20-A40B-CAD59FAFB486}"/>
              </a:ext>
            </a:extLst>
          </p:cNvPr>
          <p:cNvGraphicFramePr>
            <a:graphicFrameLocks noGrp="1"/>
          </p:cNvGraphicFramePr>
          <p:nvPr>
            <p:extLst>
              <p:ext uri="{D42A27DB-BD31-4B8C-83A1-F6EECF244321}">
                <p14:modId xmlns:p14="http://schemas.microsoft.com/office/powerpoint/2010/main" val="555750125"/>
              </p:ext>
            </p:extLst>
          </p:nvPr>
        </p:nvGraphicFramePr>
        <p:xfrm>
          <a:off x="439826" y="2268685"/>
          <a:ext cx="8565628" cy="3888000"/>
        </p:xfrm>
        <a:graphic>
          <a:graphicData uri="http://schemas.openxmlformats.org/drawingml/2006/table">
            <a:tbl>
              <a:tblPr firstRow="1" bandRow="1">
                <a:tableStyleId>{5C22544A-7EE6-4342-B048-85BDC9FD1C3A}</a:tableStyleId>
              </a:tblPr>
              <a:tblGrid>
                <a:gridCol w="425310">
                  <a:extLst>
                    <a:ext uri="{9D8B030D-6E8A-4147-A177-3AD203B41FA5}">
                      <a16:colId xmlns:a16="http://schemas.microsoft.com/office/drawing/2014/main" val="1652899883"/>
                    </a:ext>
                  </a:extLst>
                </a:gridCol>
                <a:gridCol w="8140318">
                  <a:extLst>
                    <a:ext uri="{9D8B030D-6E8A-4147-A177-3AD203B41FA5}">
                      <a16:colId xmlns:a16="http://schemas.microsoft.com/office/drawing/2014/main" val="3147337689"/>
                    </a:ext>
                  </a:extLst>
                </a:gridCol>
              </a:tblGrid>
              <a:tr h="972000">
                <a:tc>
                  <a:txBody>
                    <a:bodyPr/>
                    <a:lstStyle/>
                    <a:p>
                      <a:r>
                        <a:rPr lang="en-US" sz="2400" b="0" dirty="0">
                          <a:solidFill>
                            <a:schemeClr val="tx1"/>
                          </a:solidFill>
                        </a:rPr>
                        <a:t>1</a:t>
                      </a:r>
                      <a:endParaRPr lang="en-GB" sz="2400" b="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400" b="1" dirty="0">
                          <a:solidFill>
                            <a:schemeClr val="tx1"/>
                          </a:solidFill>
                        </a:rPr>
                        <a:t>Excavate</a:t>
                      </a:r>
                      <a:r>
                        <a:rPr lang="en-GB" sz="2400" b="0" dirty="0">
                          <a:solidFill>
                            <a:schemeClr val="tx1"/>
                          </a:solidFill>
                        </a:rPr>
                        <a:t> historical sites and identify and classify what they find.</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51057966"/>
                  </a:ext>
                </a:extLst>
              </a:tr>
              <a:tr h="972000">
                <a:tc>
                  <a:txBody>
                    <a:bodyPr/>
                    <a:lstStyle/>
                    <a:p>
                      <a:r>
                        <a:rPr lang="en-US" sz="2400" b="0" dirty="0">
                          <a:solidFill>
                            <a:schemeClr val="tx1"/>
                          </a:solidFill>
                        </a:rPr>
                        <a:t>2</a:t>
                      </a:r>
                      <a:endParaRPr lang="en-GB" sz="2400" b="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400" dirty="0">
                          <a:solidFill>
                            <a:prstClr val="black"/>
                          </a:solidFill>
                        </a:rPr>
                        <a:t>Ask </a:t>
                      </a:r>
                      <a:r>
                        <a:rPr lang="en-GB" sz="2400" b="1" dirty="0">
                          <a:solidFill>
                            <a:prstClr val="black"/>
                          </a:solidFill>
                        </a:rPr>
                        <a:t>questions</a:t>
                      </a:r>
                      <a:r>
                        <a:rPr lang="en-GB" sz="2400" dirty="0">
                          <a:solidFill>
                            <a:prstClr val="black"/>
                          </a:solidFill>
                        </a:rPr>
                        <a:t> about the past and use a range of </a:t>
                      </a:r>
                      <a:r>
                        <a:rPr lang="en-GB" sz="2400" b="1" dirty="0">
                          <a:solidFill>
                            <a:prstClr val="black"/>
                          </a:solidFill>
                        </a:rPr>
                        <a:t>sources</a:t>
                      </a:r>
                      <a:r>
                        <a:rPr lang="en-GB" sz="2400" dirty="0">
                          <a:solidFill>
                            <a:prstClr val="black"/>
                          </a:solidFill>
                        </a:rPr>
                        <a:t> from the past to try and answer those questions.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07913561"/>
                  </a:ext>
                </a:extLst>
              </a:tr>
              <a:tr h="972000">
                <a:tc>
                  <a:txBody>
                    <a:bodyPr/>
                    <a:lstStyle/>
                    <a:p>
                      <a:r>
                        <a:rPr lang="en-US" sz="2400" b="0" dirty="0">
                          <a:solidFill>
                            <a:schemeClr val="tx1"/>
                          </a:solidFill>
                        </a:rPr>
                        <a:t>3</a:t>
                      </a:r>
                      <a:endParaRPr lang="en-GB" sz="2400" b="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400" dirty="0">
                          <a:solidFill>
                            <a:prstClr val="black"/>
                          </a:solidFill>
                        </a:rPr>
                        <a:t>Use </a:t>
                      </a:r>
                      <a:r>
                        <a:rPr lang="en-GB" sz="2400" b="1" dirty="0">
                          <a:solidFill>
                            <a:prstClr val="black"/>
                          </a:solidFill>
                        </a:rPr>
                        <a:t>archives </a:t>
                      </a:r>
                      <a:r>
                        <a:rPr lang="en-GB" sz="2400" dirty="0">
                          <a:solidFill>
                            <a:prstClr val="black"/>
                          </a:solidFill>
                        </a:rPr>
                        <a:t>containing written and visual sources to find out about the past.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89490830"/>
                  </a:ext>
                </a:extLst>
              </a:tr>
              <a:tr h="972000">
                <a:tc>
                  <a:txBody>
                    <a:bodyPr/>
                    <a:lstStyle/>
                    <a:p>
                      <a:r>
                        <a:rPr lang="en-US" sz="2400" b="0" dirty="0">
                          <a:solidFill>
                            <a:schemeClr val="tx1"/>
                          </a:solidFill>
                        </a:rPr>
                        <a:t>4</a:t>
                      </a:r>
                      <a:endParaRPr lang="en-GB" sz="2400" b="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400" dirty="0">
                          <a:solidFill>
                            <a:srgbClr val="00272F"/>
                          </a:solidFill>
                        </a:rPr>
                        <a:t>Look for clues to understand our past. They do this by looking at the landscape or studying </a:t>
                      </a:r>
                      <a:r>
                        <a:rPr lang="en-GB" sz="2400" b="1" dirty="0">
                          <a:solidFill>
                            <a:srgbClr val="00272F"/>
                          </a:solidFill>
                        </a:rPr>
                        <a:t>objects</a:t>
                      </a:r>
                      <a:r>
                        <a:rPr lang="en-GB" sz="2400" dirty="0">
                          <a:solidFill>
                            <a:srgbClr val="00272F"/>
                          </a:solidFill>
                        </a:rPr>
                        <a:t> found on </a:t>
                      </a:r>
                      <a:r>
                        <a:rPr lang="en-GB" sz="2400" b="1" dirty="0">
                          <a:solidFill>
                            <a:srgbClr val="00272F"/>
                          </a:solidFill>
                        </a:rPr>
                        <a:t>digs</a:t>
                      </a:r>
                      <a:r>
                        <a:rPr lang="en-GB" sz="2400" dirty="0">
                          <a:solidFill>
                            <a:srgbClr val="00272F"/>
                          </a:solidFill>
                        </a:rPr>
                        <a:t>.</a:t>
                      </a:r>
                      <a:endParaRPr lang="en-GB" sz="24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05929594"/>
                  </a:ext>
                </a:extLst>
              </a:tr>
            </a:tbl>
          </a:graphicData>
        </a:graphic>
      </p:graphicFrame>
      <p:sp>
        <p:nvSpPr>
          <p:cNvPr id="7" name="Flowchart: Off-page Connector 6">
            <a:extLst>
              <a:ext uri="{FF2B5EF4-FFF2-40B4-BE49-F238E27FC236}">
                <a16:creationId xmlns:a16="http://schemas.microsoft.com/office/drawing/2014/main" id="{41864F0F-77D0-8671-1E79-73A3066BDCD9}"/>
              </a:ext>
            </a:extLst>
          </p:cNvPr>
          <p:cNvSpPr/>
          <p:nvPr/>
        </p:nvSpPr>
        <p:spPr>
          <a:xfrm rot="5400000">
            <a:off x="10330378" y="-819571"/>
            <a:ext cx="630936" cy="3092308"/>
          </a:xfrm>
          <a:prstGeom prst="flowChartOffpageConnector">
            <a:avLst/>
          </a:prstGeom>
          <a:solidFill>
            <a:srgbClr val="E0BE9A"/>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US" dirty="0">
                <a:solidFill>
                  <a:schemeClr val="tx1"/>
                </a:solidFill>
              </a:rPr>
              <a:t>To print</a:t>
            </a:r>
            <a:endParaRPr lang="en-GB" dirty="0">
              <a:solidFill>
                <a:schemeClr val="tx1"/>
              </a:solidFill>
            </a:endParaRPr>
          </a:p>
        </p:txBody>
      </p:sp>
      <p:pic>
        <p:nvPicPr>
          <p:cNvPr id="9" name="Graphic 8" descr="Printer outline">
            <a:extLst>
              <a:ext uri="{FF2B5EF4-FFF2-40B4-BE49-F238E27FC236}">
                <a16:creationId xmlns:a16="http://schemas.microsoft.com/office/drawing/2014/main" id="{DB4F6F50-2E92-01A4-5333-4C1D635E315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480906" y="452029"/>
            <a:ext cx="549108" cy="549108"/>
          </a:xfrm>
          <a:prstGeom prst="rect">
            <a:avLst/>
          </a:prstGeom>
        </p:spPr>
      </p:pic>
    </p:spTree>
    <p:extLst>
      <p:ext uri="{BB962C8B-B14F-4D97-AF65-F5344CB8AC3E}">
        <p14:creationId xmlns:p14="http://schemas.microsoft.com/office/powerpoint/2010/main" val="32802657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D4775A-3466-4D23-7756-AF457F8F76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BF43E1-8CC6-79C4-7408-A13D8549B60D}"/>
              </a:ext>
            </a:extLst>
          </p:cNvPr>
          <p:cNvSpPr>
            <a:spLocks noGrp="1"/>
          </p:cNvSpPr>
          <p:nvPr>
            <p:ph type="title"/>
          </p:nvPr>
        </p:nvSpPr>
        <p:spPr>
          <a:xfrm>
            <a:off x="347463" y="136525"/>
            <a:ext cx="9634737" cy="730741"/>
          </a:xfrm>
        </p:spPr>
        <p:txBody>
          <a:bodyPr>
            <a:normAutofit/>
          </a:bodyPr>
          <a:lstStyle/>
          <a:p>
            <a:r>
              <a:rPr lang="en-GB" sz="2800" b="1" dirty="0"/>
              <a:t>Task: Historians or Archaeologists?</a:t>
            </a:r>
            <a:endParaRPr lang="en-GB" sz="2400" dirty="0"/>
          </a:p>
        </p:txBody>
      </p:sp>
      <p:pic>
        <p:nvPicPr>
          <p:cNvPr id="9" name="Picture 8" descr="a bucket filled with different types of tools">
            <a:extLst>
              <a:ext uri="{FF2B5EF4-FFF2-40B4-BE49-F238E27FC236}">
                <a16:creationId xmlns:a16="http://schemas.microsoft.com/office/drawing/2014/main" id="{5609D4F4-0148-C93D-2A6C-7B0BFD4A8F52}"/>
              </a:ext>
            </a:extLst>
          </p:cNvPr>
          <p:cNvPicPr>
            <a:picLocks noChangeAspect="1"/>
          </p:cNvPicPr>
          <p:nvPr/>
        </p:nvPicPr>
        <p:blipFill>
          <a:blip r:embed="rId3" cstate="screen">
            <a:extLst>
              <a:ext uri="{28A0092B-C50C-407E-A947-70E740481C1C}">
                <a14:useLocalDpi xmlns:a14="http://schemas.microsoft.com/office/drawing/2010/main"/>
              </a:ext>
            </a:extLst>
          </a:blip>
          <a:srcRect b="-1006"/>
          <a:stretch>
            <a:fillRect/>
          </a:stretch>
        </p:blipFill>
        <p:spPr>
          <a:xfrm>
            <a:off x="5146938" y="3992868"/>
            <a:ext cx="2306522" cy="2403467"/>
          </a:xfrm>
          <a:prstGeom prst="rect">
            <a:avLst/>
          </a:prstGeom>
        </p:spPr>
      </p:pic>
      <p:pic>
        <p:nvPicPr>
          <p:cNvPr id="11" name="Picture 10" descr="brown ceramic vase on brown wooden table">
            <a:extLst>
              <a:ext uri="{FF2B5EF4-FFF2-40B4-BE49-F238E27FC236}">
                <a16:creationId xmlns:a16="http://schemas.microsoft.com/office/drawing/2014/main" id="{484A0719-1A0E-72B0-054D-863577BECBC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146938" y="974681"/>
            <a:ext cx="3605200" cy="2403467"/>
          </a:xfrm>
          <a:prstGeom prst="rect">
            <a:avLst/>
          </a:prstGeom>
        </p:spPr>
      </p:pic>
      <p:sp>
        <p:nvSpPr>
          <p:cNvPr id="15" name="TextBox 14">
            <a:extLst>
              <a:ext uri="{FF2B5EF4-FFF2-40B4-BE49-F238E27FC236}">
                <a16:creationId xmlns:a16="http://schemas.microsoft.com/office/drawing/2014/main" id="{D26173C7-6B36-3F1B-8D44-23DCC5F6A568}"/>
              </a:ext>
            </a:extLst>
          </p:cNvPr>
          <p:cNvSpPr txBox="1"/>
          <p:nvPr/>
        </p:nvSpPr>
        <p:spPr>
          <a:xfrm>
            <a:off x="459964" y="951625"/>
            <a:ext cx="316289" cy="400110"/>
          </a:xfrm>
          <a:prstGeom prst="rect">
            <a:avLst/>
          </a:prstGeom>
          <a:noFill/>
        </p:spPr>
        <p:txBody>
          <a:bodyPr wrap="square" rtlCol="0">
            <a:spAutoFit/>
          </a:bodyPr>
          <a:lstStyle/>
          <a:p>
            <a:r>
              <a:rPr lang="en-US" sz="2000" dirty="0"/>
              <a:t>5</a:t>
            </a:r>
            <a:endParaRPr lang="en-GB" sz="2000" dirty="0"/>
          </a:p>
        </p:txBody>
      </p:sp>
      <p:sp>
        <p:nvSpPr>
          <p:cNvPr id="17" name="TextBox 16">
            <a:extLst>
              <a:ext uri="{FF2B5EF4-FFF2-40B4-BE49-F238E27FC236}">
                <a16:creationId xmlns:a16="http://schemas.microsoft.com/office/drawing/2014/main" id="{98C94E22-206B-1B9A-DA30-E0AD54A1BC25}"/>
              </a:ext>
            </a:extLst>
          </p:cNvPr>
          <p:cNvSpPr txBox="1"/>
          <p:nvPr/>
        </p:nvSpPr>
        <p:spPr>
          <a:xfrm>
            <a:off x="4756581" y="951625"/>
            <a:ext cx="316289" cy="400110"/>
          </a:xfrm>
          <a:prstGeom prst="rect">
            <a:avLst/>
          </a:prstGeom>
          <a:noFill/>
        </p:spPr>
        <p:txBody>
          <a:bodyPr wrap="square" rtlCol="0">
            <a:spAutoFit/>
          </a:bodyPr>
          <a:lstStyle/>
          <a:p>
            <a:r>
              <a:rPr lang="en-US" sz="2000" dirty="0"/>
              <a:t>6</a:t>
            </a:r>
            <a:endParaRPr lang="en-GB" sz="2000" dirty="0"/>
          </a:p>
        </p:txBody>
      </p:sp>
      <p:sp>
        <p:nvSpPr>
          <p:cNvPr id="19" name="TextBox 18">
            <a:extLst>
              <a:ext uri="{FF2B5EF4-FFF2-40B4-BE49-F238E27FC236}">
                <a16:creationId xmlns:a16="http://schemas.microsoft.com/office/drawing/2014/main" id="{35771ED7-3F2C-5B5D-EF58-A7ED7631E35B}"/>
              </a:ext>
            </a:extLst>
          </p:cNvPr>
          <p:cNvSpPr txBox="1"/>
          <p:nvPr/>
        </p:nvSpPr>
        <p:spPr>
          <a:xfrm>
            <a:off x="494997" y="3978946"/>
            <a:ext cx="316289" cy="400110"/>
          </a:xfrm>
          <a:prstGeom prst="rect">
            <a:avLst/>
          </a:prstGeom>
          <a:noFill/>
        </p:spPr>
        <p:txBody>
          <a:bodyPr wrap="square" rtlCol="0">
            <a:spAutoFit/>
          </a:bodyPr>
          <a:lstStyle/>
          <a:p>
            <a:r>
              <a:rPr lang="en-US" sz="2000" dirty="0"/>
              <a:t>7</a:t>
            </a:r>
            <a:endParaRPr lang="en-GB" sz="2000" dirty="0"/>
          </a:p>
        </p:txBody>
      </p:sp>
      <p:sp>
        <p:nvSpPr>
          <p:cNvPr id="21" name="TextBox 20">
            <a:extLst>
              <a:ext uri="{FF2B5EF4-FFF2-40B4-BE49-F238E27FC236}">
                <a16:creationId xmlns:a16="http://schemas.microsoft.com/office/drawing/2014/main" id="{A41939BC-3DC6-91B3-FA3C-76A557817A67}"/>
              </a:ext>
            </a:extLst>
          </p:cNvPr>
          <p:cNvSpPr txBox="1"/>
          <p:nvPr/>
        </p:nvSpPr>
        <p:spPr>
          <a:xfrm>
            <a:off x="4849791" y="3978946"/>
            <a:ext cx="316289" cy="400110"/>
          </a:xfrm>
          <a:prstGeom prst="rect">
            <a:avLst/>
          </a:prstGeom>
          <a:noFill/>
        </p:spPr>
        <p:txBody>
          <a:bodyPr wrap="square" rtlCol="0">
            <a:spAutoFit/>
          </a:bodyPr>
          <a:lstStyle/>
          <a:p>
            <a:r>
              <a:rPr lang="en-US" sz="2000" dirty="0"/>
              <a:t>8</a:t>
            </a:r>
            <a:endParaRPr lang="en-GB" sz="2000" dirty="0"/>
          </a:p>
        </p:txBody>
      </p:sp>
      <p:pic>
        <p:nvPicPr>
          <p:cNvPr id="4" name="Picture 3">
            <a:extLst>
              <a:ext uri="{FF2B5EF4-FFF2-40B4-BE49-F238E27FC236}">
                <a16:creationId xmlns:a16="http://schemas.microsoft.com/office/drawing/2014/main" id="{0E8D714C-4306-4771-5C05-1FF7C61134B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333189" y="5413345"/>
            <a:ext cx="1603257" cy="1274268"/>
          </a:xfrm>
          <a:prstGeom prst="rect">
            <a:avLst/>
          </a:prstGeom>
        </p:spPr>
      </p:pic>
      <p:sp>
        <p:nvSpPr>
          <p:cNvPr id="16" name="Flowchart: Off-page Connector 15">
            <a:extLst>
              <a:ext uri="{FF2B5EF4-FFF2-40B4-BE49-F238E27FC236}">
                <a16:creationId xmlns:a16="http://schemas.microsoft.com/office/drawing/2014/main" id="{A7EFF301-2593-A58D-3026-FCD6F102BC18}"/>
              </a:ext>
            </a:extLst>
          </p:cNvPr>
          <p:cNvSpPr/>
          <p:nvPr/>
        </p:nvSpPr>
        <p:spPr>
          <a:xfrm rot="5400000">
            <a:off x="10330378" y="-819571"/>
            <a:ext cx="630936" cy="3092308"/>
          </a:xfrm>
          <a:prstGeom prst="flowChartOffpageConnector">
            <a:avLst/>
          </a:prstGeom>
          <a:solidFill>
            <a:srgbClr val="E0BE9A"/>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US" dirty="0">
                <a:solidFill>
                  <a:schemeClr val="tx1"/>
                </a:solidFill>
              </a:rPr>
              <a:t>To print</a:t>
            </a:r>
            <a:endParaRPr lang="en-GB" dirty="0">
              <a:solidFill>
                <a:schemeClr val="tx1"/>
              </a:solidFill>
            </a:endParaRPr>
          </a:p>
        </p:txBody>
      </p:sp>
      <p:pic>
        <p:nvPicPr>
          <p:cNvPr id="20" name="Graphic 19" descr="Printer outline">
            <a:extLst>
              <a:ext uri="{FF2B5EF4-FFF2-40B4-BE49-F238E27FC236}">
                <a16:creationId xmlns:a16="http://schemas.microsoft.com/office/drawing/2014/main" id="{93E259F0-9FF5-CAC7-8F99-E73251184795}"/>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480906" y="452029"/>
            <a:ext cx="549108" cy="549108"/>
          </a:xfrm>
          <a:prstGeom prst="rect">
            <a:avLst/>
          </a:prstGeom>
        </p:spPr>
      </p:pic>
      <p:pic>
        <p:nvPicPr>
          <p:cNvPr id="23" name="Picture 22">
            <a:extLst>
              <a:ext uri="{FF2B5EF4-FFF2-40B4-BE49-F238E27FC236}">
                <a16:creationId xmlns:a16="http://schemas.microsoft.com/office/drawing/2014/main" id="{CE38658E-3BDC-64BF-82E6-94904AFE36D6}"/>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50321" y="951625"/>
            <a:ext cx="3558706" cy="2669030"/>
          </a:xfrm>
          <a:prstGeom prst="rect">
            <a:avLst/>
          </a:prstGeom>
        </p:spPr>
      </p:pic>
      <p:pic>
        <p:nvPicPr>
          <p:cNvPr id="25" name="Picture 24">
            <a:extLst>
              <a:ext uri="{FF2B5EF4-FFF2-40B4-BE49-F238E27FC236}">
                <a16:creationId xmlns:a16="http://schemas.microsoft.com/office/drawing/2014/main" id="{D96568A1-ED8D-3B4A-351C-2ED85FF6E49F}"/>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54032" y="3976412"/>
            <a:ext cx="3554995" cy="2369997"/>
          </a:xfrm>
          <a:prstGeom prst="rect">
            <a:avLst/>
          </a:prstGeom>
        </p:spPr>
      </p:pic>
    </p:spTree>
    <p:extLst>
      <p:ext uri="{BB962C8B-B14F-4D97-AF65-F5344CB8AC3E}">
        <p14:creationId xmlns:p14="http://schemas.microsoft.com/office/powerpoint/2010/main" val="24893065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D01E67-AB80-B3E2-0919-99A8F14837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E10221-E8B0-B4B7-0BE2-86656E5B0F4E}"/>
              </a:ext>
            </a:extLst>
          </p:cNvPr>
          <p:cNvSpPr>
            <a:spLocks noGrp="1"/>
          </p:cNvSpPr>
          <p:nvPr>
            <p:ph type="title"/>
          </p:nvPr>
        </p:nvSpPr>
        <p:spPr>
          <a:xfrm>
            <a:off x="347463" y="238680"/>
            <a:ext cx="9634737" cy="1779361"/>
          </a:xfrm>
        </p:spPr>
        <p:txBody>
          <a:bodyPr>
            <a:normAutofit/>
          </a:bodyPr>
          <a:lstStyle/>
          <a:p>
            <a:r>
              <a:rPr lang="en-GB" sz="2800" b="1" dirty="0"/>
              <a:t>Task: Historians or Archaeologists? </a:t>
            </a:r>
            <a:br>
              <a:rPr lang="en-GB" sz="2400" dirty="0"/>
            </a:br>
            <a:r>
              <a:rPr lang="en-GB" sz="2400" dirty="0"/>
              <a:t>Look at the statements and pictures below. </a:t>
            </a:r>
            <a:br>
              <a:rPr lang="en-GB" sz="2400" dirty="0"/>
            </a:br>
            <a:r>
              <a:rPr lang="en-GB" sz="2400" dirty="0"/>
              <a:t>- Put an </a:t>
            </a:r>
            <a:r>
              <a:rPr lang="en-GB" sz="2400" b="1" dirty="0">
                <a:solidFill>
                  <a:srgbClr val="0070C0"/>
                </a:solidFill>
              </a:rPr>
              <a:t>H</a:t>
            </a:r>
            <a:r>
              <a:rPr lang="en-GB" sz="2400" dirty="0"/>
              <a:t> next to the statements that are linked to what </a:t>
            </a:r>
            <a:r>
              <a:rPr lang="en-GB" sz="2400" b="1" dirty="0"/>
              <a:t>historians </a:t>
            </a:r>
            <a:r>
              <a:rPr lang="en-GB" sz="2400" dirty="0"/>
              <a:t>do</a:t>
            </a:r>
            <a:br>
              <a:rPr lang="en-GB" sz="2400" dirty="0"/>
            </a:br>
            <a:r>
              <a:rPr lang="en-GB" sz="2400" dirty="0"/>
              <a:t>- Put an </a:t>
            </a:r>
            <a:r>
              <a:rPr lang="en-GB" sz="2400" b="1" dirty="0">
                <a:solidFill>
                  <a:srgbClr val="0070C0"/>
                </a:solidFill>
              </a:rPr>
              <a:t>A</a:t>
            </a:r>
            <a:r>
              <a:rPr lang="en-GB" sz="2400" dirty="0"/>
              <a:t> next to statements that are linked to what </a:t>
            </a:r>
            <a:r>
              <a:rPr lang="en-GB" sz="2400" b="1" dirty="0"/>
              <a:t>archaeologists</a:t>
            </a:r>
            <a:r>
              <a:rPr lang="en-GB" sz="2400" dirty="0"/>
              <a:t> do</a:t>
            </a:r>
          </a:p>
        </p:txBody>
      </p:sp>
      <p:sp>
        <p:nvSpPr>
          <p:cNvPr id="4" name="Content Placeholder 2">
            <a:extLst>
              <a:ext uri="{FF2B5EF4-FFF2-40B4-BE49-F238E27FC236}">
                <a16:creationId xmlns:a16="http://schemas.microsoft.com/office/drawing/2014/main" id="{D1A87E2B-EAB9-14B6-BAA6-9E670C9D44B4}"/>
              </a:ext>
            </a:extLst>
          </p:cNvPr>
          <p:cNvSpPr>
            <a:spLocks noGrp="1"/>
          </p:cNvSpPr>
          <p:nvPr>
            <p:ph idx="1"/>
          </p:nvPr>
        </p:nvSpPr>
        <p:spPr>
          <a:xfrm>
            <a:off x="1671452" y="6050479"/>
            <a:ext cx="7334002" cy="3971636"/>
          </a:xfrm>
        </p:spPr>
        <p:txBody>
          <a:bodyPr>
            <a:normAutofit/>
          </a:bodyPr>
          <a:lstStyle/>
          <a:p>
            <a:pPr marL="457200" indent="-457200">
              <a:buFont typeface="+mj-lt"/>
              <a:buAutoNum type="arabicPeriod"/>
            </a:pPr>
            <a:endParaRPr lang="en-GB" sz="2400" dirty="0"/>
          </a:p>
          <a:p>
            <a:pPr marL="457200" indent="-457200">
              <a:buFont typeface="+mj-lt"/>
              <a:buAutoNum type="arabicPeriod"/>
            </a:pPr>
            <a:endParaRPr lang="en-GB" sz="2400" dirty="0"/>
          </a:p>
        </p:txBody>
      </p:sp>
      <p:pic>
        <p:nvPicPr>
          <p:cNvPr id="5" name="Picture 4">
            <a:extLst>
              <a:ext uri="{FF2B5EF4-FFF2-40B4-BE49-F238E27FC236}">
                <a16:creationId xmlns:a16="http://schemas.microsoft.com/office/drawing/2014/main" id="{95D3D9FC-504A-AC42-2E7F-47F6AB9740D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41280" y="238680"/>
            <a:ext cx="1603257" cy="1274268"/>
          </a:xfrm>
          <a:prstGeom prst="rect">
            <a:avLst/>
          </a:prstGeom>
        </p:spPr>
      </p:pic>
      <p:graphicFrame>
        <p:nvGraphicFramePr>
          <p:cNvPr id="3" name="Table 2">
            <a:extLst>
              <a:ext uri="{FF2B5EF4-FFF2-40B4-BE49-F238E27FC236}">
                <a16:creationId xmlns:a16="http://schemas.microsoft.com/office/drawing/2014/main" id="{038DB799-7392-A337-6365-B5C9535E3EFC}"/>
              </a:ext>
            </a:extLst>
          </p:cNvPr>
          <p:cNvGraphicFramePr>
            <a:graphicFrameLocks noGrp="1"/>
          </p:cNvGraphicFramePr>
          <p:nvPr/>
        </p:nvGraphicFramePr>
        <p:xfrm>
          <a:off x="439826" y="2268685"/>
          <a:ext cx="8565628" cy="3888000"/>
        </p:xfrm>
        <a:graphic>
          <a:graphicData uri="http://schemas.openxmlformats.org/drawingml/2006/table">
            <a:tbl>
              <a:tblPr firstRow="1" bandRow="1">
                <a:tableStyleId>{5C22544A-7EE6-4342-B048-85BDC9FD1C3A}</a:tableStyleId>
              </a:tblPr>
              <a:tblGrid>
                <a:gridCol w="425310">
                  <a:extLst>
                    <a:ext uri="{9D8B030D-6E8A-4147-A177-3AD203B41FA5}">
                      <a16:colId xmlns:a16="http://schemas.microsoft.com/office/drawing/2014/main" val="1652899883"/>
                    </a:ext>
                  </a:extLst>
                </a:gridCol>
                <a:gridCol w="8140318">
                  <a:extLst>
                    <a:ext uri="{9D8B030D-6E8A-4147-A177-3AD203B41FA5}">
                      <a16:colId xmlns:a16="http://schemas.microsoft.com/office/drawing/2014/main" val="3147337689"/>
                    </a:ext>
                  </a:extLst>
                </a:gridCol>
              </a:tblGrid>
              <a:tr h="972000">
                <a:tc>
                  <a:txBody>
                    <a:bodyPr/>
                    <a:lstStyle/>
                    <a:p>
                      <a:r>
                        <a:rPr lang="en-US" sz="2400" b="0" dirty="0">
                          <a:solidFill>
                            <a:schemeClr val="tx1"/>
                          </a:solidFill>
                        </a:rPr>
                        <a:t>1</a:t>
                      </a:r>
                      <a:endParaRPr lang="en-GB" sz="2400" b="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400" b="1" dirty="0">
                          <a:solidFill>
                            <a:schemeClr val="tx1"/>
                          </a:solidFill>
                        </a:rPr>
                        <a:t>Excavate</a:t>
                      </a:r>
                      <a:r>
                        <a:rPr lang="en-GB" sz="2400" b="0" dirty="0">
                          <a:solidFill>
                            <a:schemeClr val="tx1"/>
                          </a:solidFill>
                        </a:rPr>
                        <a:t> historical sites and identify and classify what they find.</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51057966"/>
                  </a:ext>
                </a:extLst>
              </a:tr>
              <a:tr h="972000">
                <a:tc>
                  <a:txBody>
                    <a:bodyPr/>
                    <a:lstStyle/>
                    <a:p>
                      <a:r>
                        <a:rPr lang="en-US" sz="2400" b="0" dirty="0">
                          <a:solidFill>
                            <a:schemeClr val="tx1"/>
                          </a:solidFill>
                        </a:rPr>
                        <a:t>2</a:t>
                      </a:r>
                      <a:endParaRPr lang="en-GB" sz="2400" b="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400" dirty="0">
                          <a:solidFill>
                            <a:prstClr val="black"/>
                          </a:solidFill>
                        </a:rPr>
                        <a:t>Ask </a:t>
                      </a:r>
                      <a:r>
                        <a:rPr lang="en-GB" sz="2400" b="1" dirty="0">
                          <a:solidFill>
                            <a:prstClr val="black"/>
                          </a:solidFill>
                        </a:rPr>
                        <a:t>questions</a:t>
                      </a:r>
                      <a:r>
                        <a:rPr lang="en-GB" sz="2400" dirty="0">
                          <a:solidFill>
                            <a:prstClr val="black"/>
                          </a:solidFill>
                        </a:rPr>
                        <a:t> about the past and use a range of </a:t>
                      </a:r>
                      <a:r>
                        <a:rPr lang="en-GB" sz="2400" b="1" dirty="0">
                          <a:solidFill>
                            <a:prstClr val="black"/>
                          </a:solidFill>
                        </a:rPr>
                        <a:t>sources</a:t>
                      </a:r>
                      <a:r>
                        <a:rPr lang="en-GB" sz="2400" dirty="0">
                          <a:solidFill>
                            <a:prstClr val="black"/>
                          </a:solidFill>
                        </a:rPr>
                        <a:t> from the past to try and answer those questions.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07913561"/>
                  </a:ext>
                </a:extLst>
              </a:tr>
              <a:tr h="972000">
                <a:tc>
                  <a:txBody>
                    <a:bodyPr/>
                    <a:lstStyle/>
                    <a:p>
                      <a:r>
                        <a:rPr lang="en-US" sz="2400" b="0" dirty="0">
                          <a:solidFill>
                            <a:schemeClr val="tx1"/>
                          </a:solidFill>
                        </a:rPr>
                        <a:t>3</a:t>
                      </a:r>
                      <a:endParaRPr lang="en-GB" sz="2400" b="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400" dirty="0">
                          <a:solidFill>
                            <a:prstClr val="black"/>
                          </a:solidFill>
                        </a:rPr>
                        <a:t>Use </a:t>
                      </a:r>
                      <a:r>
                        <a:rPr lang="en-GB" sz="2400" b="1" dirty="0">
                          <a:solidFill>
                            <a:prstClr val="black"/>
                          </a:solidFill>
                        </a:rPr>
                        <a:t>archives </a:t>
                      </a:r>
                      <a:r>
                        <a:rPr lang="en-GB" sz="2400" dirty="0">
                          <a:solidFill>
                            <a:prstClr val="black"/>
                          </a:solidFill>
                        </a:rPr>
                        <a:t>containing written and visual sources to find out about the past.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89490830"/>
                  </a:ext>
                </a:extLst>
              </a:tr>
              <a:tr h="972000">
                <a:tc>
                  <a:txBody>
                    <a:bodyPr/>
                    <a:lstStyle/>
                    <a:p>
                      <a:r>
                        <a:rPr lang="en-US" sz="2400" b="0" dirty="0">
                          <a:solidFill>
                            <a:schemeClr val="tx1"/>
                          </a:solidFill>
                        </a:rPr>
                        <a:t>4</a:t>
                      </a:r>
                      <a:endParaRPr lang="en-GB" sz="2400" b="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400" dirty="0">
                          <a:solidFill>
                            <a:srgbClr val="00272F"/>
                          </a:solidFill>
                        </a:rPr>
                        <a:t>Look for clues to understand our past. They do this by looking at the landscape or studying </a:t>
                      </a:r>
                      <a:r>
                        <a:rPr lang="en-GB" sz="2400" b="1" dirty="0">
                          <a:solidFill>
                            <a:srgbClr val="00272F"/>
                          </a:solidFill>
                        </a:rPr>
                        <a:t>objects</a:t>
                      </a:r>
                      <a:r>
                        <a:rPr lang="en-GB" sz="2400" dirty="0">
                          <a:solidFill>
                            <a:srgbClr val="00272F"/>
                          </a:solidFill>
                        </a:rPr>
                        <a:t> found on </a:t>
                      </a:r>
                      <a:r>
                        <a:rPr lang="en-GB" sz="2400" b="1" dirty="0">
                          <a:solidFill>
                            <a:srgbClr val="00272F"/>
                          </a:solidFill>
                        </a:rPr>
                        <a:t>digs</a:t>
                      </a:r>
                      <a:r>
                        <a:rPr lang="en-GB" sz="2400" dirty="0">
                          <a:solidFill>
                            <a:srgbClr val="00272F"/>
                          </a:solidFill>
                        </a:rPr>
                        <a:t>.</a:t>
                      </a:r>
                      <a:endParaRPr lang="en-GB" sz="24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05929594"/>
                  </a:ext>
                </a:extLst>
              </a:tr>
            </a:tbl>
          </a:graphicData>
        </a:graphic>
      </p:graphicFrame>
      <p:sp>
        <p:nvSpPr>
          <p:cNvPr id="10" name="TextBox 9">
            <a:extLst>
              <a:ext uri="{FF2B5EF4-FFF2-40B4-BE49-F238E27FC236}">
                <a16:creationId xmlns:a16="http://schemas.microsoft.com/office/drawing/2014/main" id="{A98156BC-4D79-3200-D9C3-5E6D075BFFBB}"/>
              </a:ext>
            </a:extLst>
          </p:cNvPr>
          <p:cNvSpPr txBox="1"/>
          <p:nvPr/>
        </p:nvSpPr>
        <p:spPr>
          <a:xfrm>
            <a:off x="9385539" y="2268685"/>
            <a:ext cx="2234241" cy="461665"/>
          </a:xfrm>
          <a:prstGeom prst="rect">
            <a:avLst/>
          </a:prstGeom>
          <a:noFill/>
        </p:spPr>
        <p:txBody>
          <a:bodyPr wrap="square" rtlCol="0">
            <a:spAutoFit/>
          </a:bodyPr>
          <a:lstStyle/>
          <a:p>
            <a:pPr algn="ctr"/>
            <a:r>
              <a:rPr lang="en-US" sz="2400" b="1" dirty="0">
                <a:solidFill>
                  <a:srgbClr val="0070C0"/>
                </a:solidFill>
              </a:rPr>
              <a:t>Archaeologist</a:t>
            </a:r>
            <a:endParaRPr lang="en-GB" sz="2400" b="1" dirty="0">
              <a:solidFill>
                <a:srgbClr val="0070C0"/>
              </a:solidFill>
            </a:endParaRPr>
          </a:p>
        </p:txBody>
      </p:sp>
      <p:sp>
        <p:nvSpPr>
          <p:cNvPr id="14" name="TextBox 13">
            <a:extLst>
              <a:ext uri="{FF2B5EF4-FFF2-40B4-BE49-F238E27FC236}">
                <a16:creationId xmlns:a16="http://schemas.microsoft.com/office/drawing/2014/main" id="{DE0A4EE3-1630-7EE0-5B5E-D82326090919}"/>
              </a:ext>
            </a:extLst>
          </p:cNvPr>
          <p:cNvSpPr txBox="1"/>
          <p:nvPr/>
        </p:nvSpPr>
        <p:spPr>
          <a:xfrm>
            <a:off x="9385539" y="3341762"/>
            <a:ext cx="2234241" cy="461665"/>
          </a:xfrm>
          <a:prstGeom prst="rect">
            <a:avLst/>
          </a:prstGeom>
          <a:noFill/>
        </p:spPr>
        <p:txBody>
          <a:bodyPr wrap="square" rtlCol="0">
            <a:spAutoFit/>
          </a:bodyPr>
          <a:lstStyle/>
          <a:p>
            <a:pPr algn="ctr"/>
            <a:r>
              <a:rPr lang="en-US" sz="2400" b="1" dirty="0">
                <a:solidFill>
                  <a:srgbClr val="0070C0"/>
                </a:solidFill>
              </a:rPr>
              <a:t>Historian</a:t>
            </a:r>
            <a:endParaRPr lang="en-GB" sz="2400" b="1" dirty="0">
              <a:solidFill>
                <a:srgbClr val="0070C0"/>
              </a:solidFill>
            </a:endParaRPr>
          </a:p>
        </p:txBody>
      </p:sp>
      <p:sp>
        <p:nvSpPr>
          <p:cNvPr id="16" name="TextBox 15">
            <a:extLst>
              <a:ext uri="{FF2B5EF4-FFF2-40B4-BE49-F238E27FC236}">
                <a16:creationId xmlns:a16="http://schemas.microsoft.com/office/drawing/2014/main" id="{B8F53CC9-8F2F-6D27-F948-0C3FE360EC90}"/>
              </a:ext>
            </a:extLst>
          </p:cNvPr>
          <p:cNvSpPr txBox="1"/>
          <p:nvPr/>
        </p:nvSpPr>
        <p:spPr>
          <a:xfrm>
            <a:off x="9385538" y="5224670"/>
            <a:ext cx="2234241" cy="461665"/>
          </a:xfrm>
          <a:prstGeom prst="rect">
            <a:avLst/>
          </a:prstGeom>
          <a:noFill/>
        </p:spPr>
        <p:txBody>
          <a:bodyPr wrap="square" rtlCol="0">
            <a:spAutoFit/>
          </a:bodyPr>
          <a:lstStyle/>
          <a:p>
            <a:pPr algn="ctr"/>
            <a:r>
              <a:rPr lang="en-US" sz="2400" b="1" dirty="0">
                <a:solidFill>
                  <a:srgbClr val="0070C0"/>
                </a:solidFill>
              </a:rPr>
              <a:t>Archaeologist</a:t>
            </a:r>
            <a:endParaRPr lang="en-GB" sz="2400" b="1" dirty="0">
              <a:solidFill>
                <a:srgbClr val="0070C0"/>
              </a:solidFill>
            </a:endParaRPr>
          </a:p>
        </p:txBody>
      </p:sp>
      <p:sp>
        <p:nvSpPr>
          <p:cNvPr id="18" name="TextBox 17">
            <a:extLst>
              <a:ext uri="{FF2B5EF4-FFF2-40B4-BE49-F238E27FC236}">
                <a16:creationId xmlns:a16="http://schemas.microsoft.com/office/drawing/2014/main" id="{BB921505-F27B-3029-706E-008C1543240E}"/>
              </a:ext>
            </a:extLst>
          </p:cNvPr>
          <p:cNvSpPr txBox="1"/>
          <p:nvPr/>
        </p:nvSpPr>
        <p:spPr>
          <a:xfrm>
            <a:off x="9385538" y="4212685"/>
            <a:ext cx="2234241" cy="461665"/>
          </a:xfrm>
          <a:prstGeom prst="rect">
            <a:avLst/>
          </a:prstGeom>
          <a:noFill/>
        </p:spPr>
        <p:txBody>
          <a:bodyPr wrap="square" rtlCol="0">
            <a:spAutoFit/>
          </a:bodyPr>
          <a:lstStyle/>
          <a:p>
            <a:pPr algn="ctr"/>
            <a:r>
              <a:rPr lang="en-US" sz="2400" b="1" dirty="0">
                <a:solidFill>
                  <a:srgbClr val="0070C0"/>
                </a:solidFill>
              </a:rPr>
              <a:t>Historian</a:t>
            </a:r>
            <a:endParaRPr lang="en-GB" sz="2400" b="1" dirty="0">
              <a:solidFill>
                <a:srgbClr val="0070C0"/>
              </a:solidFill>
            </a:endParaRPr>
          </a:p>
        </p:txBody>
      </p:sp>
    </p:spTree>
    <p:extLst>
      <p:ext uri="{BB962C8B-B14F-4D97-AF65-F5344CB8AC3E}">
        <p14:creationId xmlns:p14="http://schemas.microsoft.com/office/powerpoint/2010/main" val="1759432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4" grpId="0"/>
      <p:bldP spid="16" grpId="0"/>
      <p:bldP spid="1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EB42FE-A6F0-0862-0025-E3F97220C8D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45EF1417-A021-5B37-0172-F5F751DB49D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55587" y="902370"/>
            <a:ext cx="3558706" cy="2669030"/>
          </a:xfrm>
          <a:prstGeom prst="rect">
            <a:avLst/>
          </a:prstGeom>
        </p:spPr>
      </p:pic>
      <p:sp>
        <p:nvSpPr>
          <p:cNvPr id="2" name="Title 1">
            <a:extLst>
              <a:ext uri="{FF2B5EF4-FFF2-40B4-BE49-F238E27FC236}">
                <a16:creationId xmlns:a16="http://schemas.microsoft.com/office/drawing/2014/main" id="{0C914CAD-E908-1EB1-E931-F0E26E892E7B}"/>
              </a:ext>
            </a:extLst>
          </p:cNvPr>
          <p:cNvSpPr>
            <a:spLocks noGrp="1"/>
          </p:cNvSpPr>
          <p:nvPr>
            <p:ph type="title"/>
          </p:nvPr>
        </p:nvSpPr>
        <p:spPr>
          <a:xfrm>
            <a:off x="347463" y="136525"/>
            <a:ext cx="9634737" cy="730741"/>
          </a:xfrm>
        </p:spPr>
        <p:txBody>
          <a:bodyPr>
            <a:normAutofit/>
          </a:bodyPr>
          <a:lstStyle/>
          <a:p>
            <a:r>
              <a:rPr lang="en-GB" sz="2800" b="1" dirty="0"/>
              <a:t>Task: Historians or Archaeologists?</a:t>
            </a:r>
            <a:endParaRPr lang="en-GB" sz="2400" dirty="0"/>
          </a:p>
        </p:txBody>
      </p:sp>
      <p:pic>
        <p:nvPicPr>
          <p:cNvPr id="5" name="Picture 4">
            <a:extLst>
              <a:ext uri="{FF2B5EF4-FFF2-40B4-BE49-F238E27FC236}">
                <a16:creationId xmlns:a16="http://schemas.microsoft.com/office/drawing/2014/main" id="{2DA359B0-FF88-BDB6-78CA-B7AB1D23E29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241280" y="238680"/>
            <a:ext cx="1603257" cy="1274268"/>
          </a:xfrm>
          <a:prstGeom prst="rect">
            <a:avLst/>
          </a:prstGeom>
        </p:spPr>
      </p:pic>
      <p:sp>
        <p:nvSpPr>
          <p:cNvPr id="8" name="TextBox 7">
            <a:extLst>
              <a:ext uri="{FF2B5EF4-FFF2-40B4-BE49-F238E27FC236}">
                <a16:creationId xmlns:a16="http://schemas.microsoft.com/office/drawing/2014/main" id="{ED73969B-68CF-BE48-FE55-58B9088D28B7}"/>
              </a:ext>
            </a:extLst>
          </p:cNvPr>
          <p:cNvSpPr txBox="1"/>
          <p:nvPr/>
        </p:nvSpPr>
        <p:spPr>
          <a:xfrm>
            <a:off x="881519" y="3484961"/>
            <a:ext cx="2234241" cy="461665"/>
          </a:xfrm>
          <a:prstGeom prst="rect">
            <a:avLst/>
          </a:prstGeom>
          <a:noFill/>
        </p:spPr>
        <p:txBody>
          <a:bodyPr wrap="square" rtlCol="0">
            <a:spAutoFit/>
          </a:bodyPr>
          <a:lstStyle/>
          <a:p>
            <a:pPr algn="ctr"/>
            <a:r>
              <a:rPr lang="en-US" sz="2400" b="1" dirty="0">
                <a:solidFill>
                  <a:srgbClr val="0070C0"/>
                </a:solidFill>
              </a:rPr>
              <a:t>Archaeologist</a:t>
            </a:r>
            <a:endParaRPr lang="en-GB" sz="2400" b="1" dirty="0">
              <a:solidFill>
                <a:srgbClr val="0070C0"/>
              </a:solidFill>
            </a:endParaRPr>
          </a:p>
        </p:txBody>
      </p:sp>
      <p:sp>
        <p:nvSpPr>
          <p:cNvPr id="10" name="TextBox 9">
            <a:extLst>
              <a:ext uri="{FF2B5EF4-FFF2-40B4-BE49-F238E27FC236}">
                <a16:creationId xmlns:a16="http://schemas.microsoft.com/office/drawing/2014/main" id="{E3CC48D6-4E90-FEE8-A028-91E46DAC71ED}"/>
              </a:ext>
            </a:extLst>
          </p:cNvPr>
          <p:cNvSpPr txBox="1"/>
          <p:nvPr/>
        </p:nvSpPr>
        <p:spPr>
          <a:xfrm>
            <a:off x="561317" y="6253883"/>
            <a:ext cx="2234241" cy="461665"/>
          </a:xfrm>
          <a:prstGeom prst="rect">
            <a:avLst/>
          </a:prstGeom>
          <a:noFill/>
        </p:spPr>
        <p:txBody>
          <a:bodyPr wrap="square" rtlCol="0">
            <a:spAutoFit/>
          </a:bodyPr>
          <a:lstStyle/>
          <a:p>
            <a:pPr algn="ctr"/>
            <a:r>
              <a:rPr lang="en-US" sz="2400" b="1" dirty="0">
                <a:solidFill>
                  <a:srgbClr val="0070C0"/>
                </a:solidFill>
              </a:rPr>
              <a:t>Historian</a:t>
            </a:r>
            <a:endParaRPr lang="en-GB" sz="2400" b="1" dirty="0">
              <a:solidFill>
                <a:srgbClr val="0070C0"/>
              </a:solidFill>
            </a:endParaRPr>
          </a:p>
        </p:txBody>
      </p:sp>
      <p:sp>
        <p:nvSpPr>
          <p:cNvPr id="12" name="TextBox 11">
            <a:extLst>
              <a:ext uri="{FF2B5EF4-FFF2-40B4-BE49-F238E27FC236}">
                <a16:creationId xmlns:a16="http://schemas.microsoft.com/office/drawing/2014/main" id="{8DCE3760-788F-EB59-2BDA-768852C4E86B}"/>
              </a:ext>
            </a:extLst>
          </p:cNvPr>
          <p:cNvSpPr txBox="1"/>
          <p:nvPr/>
        </p:nvSpPr>
        <p:spPr>
          <a:xfrm>
            <a:off x="5178136" y="3285729"/>
            <a:ext cx="2234241" cy="461665"/>
          </a:xfrm>
          <a:prstGeom prst="rect">
            <a:avLst/>
          </a:prstGeom>
          <a:noFill/>
        </p:spPr>
        <p:txBody>
          <a:bodyPr wrap="square" rtlCol="0">
            <a:spAutoFit/>
          </a:bodyPr>
          <a:lstStyle/>
          <a:p>
            <a:pPr algn="ctr"/>
            <a:r>
              <a:rPr lang="en-US" sz="2400" b="1" dirty="0">
                <a:solidFill>
                  <a:srgbClr val="0070C0"/>
                </a:solidFill>
              </a:rPr>
              <a:t>Archaeologist</a:t>
            </a:r>
            <a:endParaRPr lang="en-GB" sz="2400" b="1" dirty="0">
              <a:solidFill>
                <a:srgbClr val="0070C0"/>
              </a:solidFill>
            </a:endParaRPr>
          </a:p>
        </p:txBody>
      </p:sp>
      <p:sp>
        <p:nvSpPr>
          <p:cNvPr id="14" name="TextBox 13">
            <a:extLst>
              <a:ext uri="{FF2B5EF4-FFF2-40B4-BE49-F238E27FC236}">
                <a16:creationId xmlns:a16="http://schemas.microsoft.com/office/drawing/2014/main" id="{9A75E73D-DFEF-7743-0DD6-D16694D6576C}"/>
              </a:ext>
            </a:extLst>
          </p:cNvPr>
          <p:cNvSpPr txBox="1"/>
          <p:nvPr/>
        </p:nvSpPr>
        <p:spPr>
          <a:xfrm>
            <a:off x="5113201" y="6183143"/>
            <a:ext cx="2234241" cy="461665"/>
          </a:xfrm>
          <a:prstGeom prst="rect">
            <a:avLst/>
          </a:prstGeom>
          <a:noFill/>
        </p:spPr>
        <p:txBody>
          <a:bodyPr wrap="square" rtlCol="0">
            <a:spAutoFit/>
          </a:bodyPr>
          <a:lstStyle/>
          <a:p>
            <a:pPr algn="ctr"/>
            <a:r>
              <a:rPr lang="en-US" sz="2400" b="1" dirty="0">
                <a:solidFill>
                  <a:srgbClr val="0070C0"/>
                </a:solidFill>
              </a:rPr>
              <a:t>Archaeologist</a:t>
            </a:r>
            <a:endParaRPr lang="en-GB" sz="2400" b="1" dirty="0">
              <a:solidFill>
                <a:srgbClr val="0070C0"/>
              </a:solidFill>
            </a:endParaRPr>
          </a:p>
        </p:txBody>
      </p:sp>
      <p:pic>
        <p:nvPicPr>
          <p:cNvPr id="20" name="Picture 19" descr="a bucket filled with different types of tools">
            <a:extLst>
              <a:ext uri="{FF2B5EF4-FFF2-40B4-BE49-F238E27FC236}">
                <a16:creationId xmlns:a16="http://schemas.microsoft.com/office/drawing/2014/main" id="{66ADE7FD-AF45-C6F5-755D-AA467C0B2155}"/>
              </a:ext>
            </a:extLst>
          </p:cNvPr>
          <p:cNvPicPr>
            <a:picLocks noChangeAspect="1"/>
          </p:cNvPicPr>
          <p:nvPr/>
        </p:nvPicPr>
        <p:blipFill>
          <a:blip r:embed="rId5" cstate="screen">
            <a:extLst>
              <a:ext uri="{28A0092B-C50C-407E-A947-70E740481C1C}">
                <a14:useLocalDpi xmlns:a14="http://schemas.microsoft.com/office/drawing/2010/main"/>
              </a:ext>
            </a:extLst>
          </a:blip>
          <a:srcRect b="-1006"/>
          <a:stretch>
            <a:fillRect/>
          </a:stretch>
        </p:blipFill>
        <p:spPr>
          <a:xfrm>
            <a:off x="5252204" y="3908509"/>
            <a:ext cx="2306522" cy="2403467"/>
          </a:xfrm>
          <a:prstGeom prst="rect">
            <a:avLst/>
          </a:prstGeom>
        </p:spPr>
      </p:pic>
      <p:pic>
        <p:nvPicPr>
          <p:cNvPr id="23" name="Picture 22" descr="brown ceramic vase on brown wooden table">
            <a:extLst>
              <a:ext uri="{FF2B5EF4-FFF2-40B4-BE49-F238E27FC236}">
                <a16:creationId xmlns:a16="http://schemas.microsoft.com/office/drawing/2014/main" id="{C3C1DEE8-E16D-27BC-F144-580FBBA4AEC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252204" y="890322"/>
            <a:ext cx="3605200" cy="2403467"/>
          </a:xfrm>
          <a:prstGeom prst="rect">
            <a:avLst/>
          </a:prstGeom>
        </p:spPr>
      </p:pic>
      <p:sp>
        <p:nvSpPr>
          <p:cNvPr id="25" name="TextBox 24">
            <a:extLst>
              <a:ext uri="{FF2B5EF4-FFF2-40B4-BE49-F238E27FC236}">
                <a16:creationId xmlns:a16="http://schemas.microsoft.com/office/drawing/2014/main" id="{BA6800C7-A3E6-3471-2593-B8D30459BA8C}"/>
              </a:ext>
            </a:extLst>
          </p:cNvPr>
          <p:cNvSpPr txBox="1"/>
          <p:nvPr/>
        </p:nvSpPr>
        <p:spPr>
          <a:xfrm>
            <a:off x="565230" y="867266"/>
            <a:ext cx="316289" cy="400110"/>
          </a:xfrm>
          <a:prstGeom prst="rect">
            <a:avLst/>
          </a:prstGeom>
          <a:noFill/>
        </p:spPr>
        <p:txBody>
          <a:bodyPr wrap="square" rtlCol="0">
            <a:spAutoFit/>
          </a:bodyPr>
          <a:lstStyle/>
          <a:p>
            <a:r>
              <a:rPr lang="en-US" sz="2000" dirty="0"/>
              <a:t>5</a:t>
            </a:r>
            <a:endParaRPr lang="en-GB" sz="2000" dirty="0"/>
          </a:p>
        </p:txBody>
      </p:sp>
      <p:sp>
        <p:nvSpPr>
          <p:cNvPr id="27" name="TextBox 26">
            <a:extLst>
              <a:ext uri="{FF2B5EF4-FFF2-40B4-BE49-F238E27FC236}">
                <a16:creationId xmlns:a16="http://schemas.microsoft.com/office/drawing/2014/main" id="{0417A91B-6774-539A-4ED9-9608F45D895B}"/>
              </a:ext>
            </a:extLst>
          </p:cNvPr>
          <p:cNvSpPr txBox="1"/>
          <p:nvPr/>
        </p:nvSpPr>
        <p:spPr>
          <a:xfrm>
            <a:off x="4861847" y="867266"/>
            <a:ext cx="316289" cy="400110"/>
          </a:xfrm>
          <a:prstGeom prst="rect">
            <a:avLst/>
          </a:prstGeom>
          <a:noFill/>
        </p:spPr>
        <p:txBody>
          <a:bodyPr wrap="square" rtlCol="0">
            <a:spAutoFit/>
          </a:bodyPr>
          <a:lstStyle/>
          <a:p>
            <a:r>
              <a:rPr lang="en-US" sz="2000" dirty="0"/>
              <a:t>6</a:t>
            </a:r>
            <a:endParaRPr lang="en-GB" sz="2000" dirty="0"/>
          </a:p>
        </p:txBody>
      </p:sp>
      <p:sp>
        <p:nvSpPr>
          <p:cNvPr id="29" name="TextBox 28">
            <a:extLst>
              <a:ext uri="{FF2B5EF4-FFF2-40B4-BE49-F238E27FC236}">
                <a16:creationId xmlns:a16="http://schemas.microsoft.com/office/drawing/2014/main" id="{E6D853E4-10A4-4BA1-F3B4-18E7EE37A9E9}"/>
              </a:ext>
            </a:extLst>
          </p:cNvPr>
          <p:cNvSpPr txBox="1"/>
          <p:nvPr/>
        </p:nvSpPr>
        <p:spPr>
          <a:xfrm>
            <a:off x="600263" y="3894587"/>
            <a:ext cx="316289" cy="400110"/>
          </a:xfrm>
          <a:prstGeom prst="rect">
            <a:avLst/>
          </a:prstGeom>
          <a:noFill/>
        </p:spPr>
        <p:txBody>
          <a:bodyPr wrap="square" rtlCol="0">
            <a:spAutoFit/>
          </a:bodyPr>
          <a:lstStyle/>
          <a:p>
            <a:r>
              <a:rPr lang="en-US" sz="2000" dirty="0"/>
              <a:t>7</a:t>
            </a:r>
            <a:endParaRPr lang="en-GB" sz="2000" dirty="0"/>
          </a:p>
        </p:txBody>
      </p:sp>
      <p:sp>
        <p:nvSpPr>
          <p:cNvPr id="31" name="TextBox 30">
            <a:extLst>
              <a:ext uri="{FF2B5EF4-FFF2-40B4-BE49-F238E27FC236}">
                <a16:creationId xmlns:a16="http://schemas.microsoft.com/office/drawing/2014/main" id="{067C091F-E30C-A054-1919-DCBB43DA1555}"/>
              </a:ext>
            </a:extLst>
          </p:cNvPr>
          <p:cNvSpPr txBox="1"/>
          <p:nvPr/>
        </p:nvSpPr>
        <p:spPr>
          <a:xfrm>
            <a:off x="4955057" y="3894587"/>
            <a:ext cx="316289" cy="400110"/>
          </a:xfrm>
          <a:prstGeom prst="rect">
            <a:avLst/>
          </a:prstGeom>
          <a:noFill/>
        </p:spPr>
        <p:txBody>
          <a:bodyPr wrap="square" rtlCol="0">
            <a:spAutoFit/>
          </a:bodyPr>
          <a:lstStyle/>
          <a:p>
            <a:r>
              <a:rPr lang="en-US" sz="2000" dirty="0"/>
              <a:t>8</a:t>
            </a:r>
            <a:endParaRPr lang="en-GB" sz="2000" dirty="0"/>
          </a:p>
        </p:txBody>
      </p:sp>
      <p:pic>
        <p:nvPicPr>
          <p:cNvPr id="35" name="Picture 34">
            <a:extLst>
              <a:ext uri="{FF2B5EF4-FFF2-40B4-BE49-F238E27FC236}">
                <a16:creationId xmlns:a16="http://schemas.microsoft.com/office/drawing/2014/main" id="{4C91A2B0-5C12-6CF7-A4EA-60719F921B7A}"/>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55587" y="3946626"/>
            <a:ext cx="3554995" cy="2369997"/>
          </a:xfrm>
          <a:prstGeom prst="rect">
            <a:avLst/>
          </a:prstGeom>
        </p:spPr>
      </p:pic>
    </p:spTree>
    <p:extLst>
      <p:ext uri="{BB962C8B-B14F-4D97-AF65-F5344CB8AC3E}">
        <p14:creationId xmlns:p14="http://schemas.microsoft.com/office/powerpoint/2010/main" val="1645344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2" grpId="0"/>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94435B-028A-AAD5-F58E-457ECE4D19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C6D625-B27C-A5B3-D6A2-05CA676D765D}"/>
              </a:ext>
            </a:extLst>
          </p:cNvPr>
          <p:cNvSpPr>
            <a:spLocks noGrp="1"/>
          </p:cNvSpPr>
          <p:nvPr>
            <p:ph type="title"/>
          </p:nvPr>
        </p:nvSpPr>
        <p:spPr>
          <a:xfrm>
            <a:off x="478971" y="95556"/>
            <a:ext cx="10515600" cy="662781"/>
          </a:xfrm>
        </p:spPr>
        <p:txBody>
          <a:bodyPr>
            <a:normAutofit/>
          </a:bodyPr>
          <a:lstStyle/>
          <a:p>
            <a:r>
              <a:rPr lang="en-GB" sz="3200" b="1" dirty="0"/>
              <a:t>Archaeologists or Historians?              </a:t>
            </a:r>
          </a:p>
        </p:txBody>
      </p:sp>
      <p:sp>
        <p:nvSpPr>
          <p:cNvPr id="3" name="Content Placeholder 2">
            <a:extLst>
              <a:ext uri="{FF2B5EF4-FFF2-40B4-BE49-F238E27FC236}">
                <a16:creationId xmlns:a16="http://schemas.microsoft.com/office/drawing/2014/main" id="{2992E01D-5E57-B882-191B-5C1DD0C790DD}"/>
              </a:ext>
            </a:extLst>
          </p:cNvPr>
          <p:cNvSpPr>
            <a:spLocks noGrp="1"/>
          </p:cNvSpPr>
          <p:nvPr>
            <p:ph idx="1"/>
          </p:nvPr>
        </p:nvSpPr>
        <p:spPr>
          <a:xfrm>
            <a:off x="662211" y="3149262"/>
            <a:ext cx="5824314" cy="4105550"/>
          </a:xfrm>
        </p:spPr>
        <p:txBody>
          <a:bodyPr>
            <a:normAutofit fontScale="77500" lnSpcReduction="20000"/>
          </a:bodyPr>
          <a:lstStyle/>
          <a:p>
            <a:pPr marL="0" indent="0">
              <a:lnSpc>
                <a:spcPct val="120000"/>
              </a:lnSpc>
              <a:spcBef>
                <a:spcPts val="0"/>
              </a:spcBef>
              <a:spcAft>
                <a:spcPts val="600"/>
              </a:spcAft>
              <a:buNone/>
            </a:pPr>
            <a:r>
              <a:rPr lang="en-GB" sz="3100" b="1" dirty="0">
                <a:latin typeface="Aptos" panose="020B0004020202020204" pitchFamily="34" charset="0"/>
              </a:rPr>
              <a:t>ARCHAEOLOGISTS </a:t>
            </a:r>
          </a:p>
          <a:p>
            <a:pPr>
              <a:lnSpc>
                <a:spcPct val="120000"/>
              </a:lnSpc>
              <a:spcBef>
                <a:spcPts val="0"/>
              </a:spcBef>
              <a:spcAft>
                <a:spcPts val="600"/>
              </a:spcAft>
            </a:pPr>
            <a:r>
              <a:rPr lang="en-GB" sz="2600" b="1" dirty="0">
                <a:latin typeface="Aptos" panose="020B0004020202020204" pitchFamily="34" charset="0"/>
              </a:rPr>
              <a:t>Excavate</a:t>
            </a:r>
            <a:r>
              <a:rPr lang="en-GB" sz="2600" dirty="0">
                <a:latin typeface="Aptos" panose="020B0004020202020204" pitchFamily="34" charset="0"/>
              </a:rPr>
              <a:t> historical sites</a:t>
            </a:r>
          </a:p>
          <a:p>
            <a:pPr>
              <a:lnSpc>
                <a:spcPct val="120000"/>
              </a:lnSpc>
              <a:spcBef>
                <a:spcPts val="0"/>
              </a:spcBef>
              <a:spcAft>
                <a:spcPts val="600"/>
              </a:spcAft>
            </a:pPr>
            <a:r>
              <a:rPr lang="en-GB" sz="2600" b="1" dirty="0">
                <a:latin typeface="Aptos" panose="020B0004020202020204" pitchFamily="34" charset="0"/>
              </a:rPr>
              <a:t>Identify</a:t>
            </a:r>
            <a:r>
              <a:rPr lang="en-GB" sz="2600" dirty="0">
                <a:latin typeface="Aptos" panose="020B0004020202020204" pitchFamily="34" charset="0"/>
              </a:rPr>
              <a:t> and classify what they find </a:t>
            </a:r>
          </a:p>
          <a:p>
            <a:pPr>
              <a:lnSpc>
                <a:spcPct val="120000"/>
              </a:lnSpc>
              <a:spcBef>
                <a:spcPts val="0"/>
              </a:spcBef>
              <a:spcAft>
                <a:spcPts val="600"/>
              </a:spcAft>
            </a:pPr>
            <a:r>
              <a:rPr lang="en-GB" sz="2600" dirty="0">
                <a:latin typeface="Aptos" panose="020B0004020202020204" pitchFamily="34" charset="0"/>
              </a:rPr>
              <a:t>Preserve or </a:t>
            </a:r>
            <a:r>
              <a:rPr lang="en-GB" sz="2600" b="1" dirty="0">
                <a:latin typeface="Aptos" panose="020B0004020202020204" pitchFamily="34" charset="0"/>
              </a:rPr>
              <a:t>record</a:t>
            </a:r>
            <a:r>
              <a:rPr lang="en-GB" sz="2600" dirty="0">
                <a:latin typeface="Aptos" panose="020B0004020202020204" pitchFamily="34" charset="0"/>
              </a:rPr>
              <a:t> their finds </a:t>
            </a:r>
          </a:p>
          <a:p>
            <a:pPr>
              <a:lnSpc>
                <a:spcPct val="120000"/>
              </a:lnSpc>
              <a:spcBef>
                <a:spcPts val="0"/>
              </a:spcBef>
              <a:spcAft>
                <a:spcPts val="600"/>
              </a:spcAft>
              <a:defRPr/>
            </a:pPr>
            <a:r>
              <a:rPr lang="en-GB" sz="2600" dirty="0">
                <a:solidFill>
                  <a:srgbClr val="00272F"/>
                </a:solidFill>
                <a:latin typeface="Aptos" panose="020B0004020202020204" pitchFamily="34" charset="0"/>
              </a:rPr>
              <a:t>Archaeologists are like detectives. They look for clues to understand our past. They do this by excavating under the ground or looking at the landscape or studying objects found on digs. </a:t>
            </a:r>
          </a:p>
          <a:p>
            <a:pPr>
              <a:lnSpc>
                <a:spcPct val="120000"/>
              </a:lnSpc>
              <a:spcBef>
                <a:spcPts val="0"/>
              </a:spcBef>
              <a:spcAft>
                <a:spcPts val="600"/>
              </a:spcAft>
              <a:defRPr/>
            </a:pPr>
            <a:r>
              <a:rPr lang="en-GB" sz="2600" dirty="0">
                <a:latin typeface="Aptos" panose="020B0004020202020204" pitchFamily="34" charset="0"/>
              </a:rPr>
              <a:t>They know a lot of history (to provide context) for what they discover. </a:t>
            </a:r>
            <a:endParaRPr lang="en-GB" sz="2600" dirty="0">
              <a:solidFill>
                <a:srgbClr val="00272F"/>
              </a:solidFill>
              <a:latin typeface="Aptos" panose="020B0004020202020204" pitchFamily="34" charset="0"/>
            </a:endParaRPr>
          </a:p>
          <a:p>
            <a:pPr>
              <a:lnSpc>
                <a:spcPct val="120000"/>
              </a:lnSpc>
              <a:spcBef>
                <a:spcPts val="0"/>
              </a:spcBef>
              <a:spcAft>
                <a:spcPts val="600"/>
              </a:spcAft>
            </a:pPr>
            <a:endParaRPr lang="en-GB" sz="2400" dirty="0"/>
          </a:p>
          <a:p>
            <a:pPr>
              <a:lnSpc>
                <a:spcPct val="120000"/>
              </a:lnSpc>
              <a:spcBef>
                <a:spcPts val="0"/>
              </a:spcBef>
              <a:spcAft>
                <a:spcPts val="600"/>
              </a:spcAft>
            </a:pPr>
            <a:endParaRPr lang="en-GB" sz="2400" dirty="0"/>
          </a:p>
        </p:txBody>
      </p:sp>
      <p:sp>
        <p:nvSpPr>
          <p:cNvPr id="6" name="TextBox 5">
            <a:extLst>
              <a:ext uri="{FF2B5EF4-FFF2-40B4-BE49-F238E27FC236}">
                <a16:creationId xmlns:a16="http://schemas.microsoft.com/office/drawing/2014/main" id="{87945B27-7DB9-B514-F3EF-0E01A5F8D297}"/>
              </a:ext>
            </a:extLst>
          </p:cNvPr>
          <p:cNvSpPr txBox="1"/>
          <p:nvPr/>
        </p:nvSpPr>
        <p:spPr>
          <a:xfrm>
            <a:off x="6396717" y="3150249"/>
            <a:ext cx="5447820" cy="372409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GB" sz="2400" b="1" i="0" u="none" strike="noStrike" kern="1200" cap="none" spc="0" normalizeH="0" baseline="0" noProof="0" dirty="0">
                <a:ln>
                  <a:noFill/>
                </a:ln>
                <a:solidFill>
                  <a:prstClr val="black"/>
                </a:solidFill>
                <a:effectLst/>
                <a:uLnTx/>
                <a:uFillTx/>
                <a:latin typeface="Aptos" panose="02110004020202020204"/>
                <a:ea typeface="+mn-ea"/>
                <a:cs typeface="+mn-cs"/>
              </a:rPr>
              <a:t>HISTORIANS</a:t>
            </a:r>
          </a:p>
          <a:p>
            <a:pPr marL="228600" marR="0" lvl="0" indent="-228600" fontAlgn="auto">
              <a:spcAft>
                <a:spcPts val="600"/>
              </a:spcAft>
              <a:buClrTx/>
              <a:buSzTx/>
              <a:buFont typeface="Arial" panose="020B0604020202020204" pitchFamily="34" charset="0"/>
              <a:buChar char="•"/>
              <a:tabLst/>
              <a:defRPr/>
            </a:pPr>
            <a:r>
              <a:rPr lang="en-GB" sz="2000" dirty="0">
                <a:solidFill>
                  <a:srgbClr val="00272F"/>
                </a:solidFill>
                <a:latin typeface="Aptos" panose="020B0004020202020204" pitchFamily="34" charset="0"/>
              </a:rPr>
              <a:t>Ask </a:t>
            </a:r>
            <a:r>
              <a:rPr lang="en-GB" sz="2000" b="1" dirty="0">
                <a:solidFill>
                  <a:srgbClr val="00272F"/>
                </a:solidFill>
                <a:latin typeface="Aptos" panose="020B0004020202020204" pitchFamily="34" charset="0"/>
              </a:rPr>
              <a:t>questions </a:t>
            </a:r>
            <a:r>
              <a:rPr lang="en-GB" sz="2000" dirty="0">
                <a:solidFill>
                  <a:srgbClr val="00272F"/>
                </a:solidFill>
                <a:latin typeface="Aptos" panose="020B0004020202020204" pitchFamily="34" charset="0"/>
              </a:rPr>
              <a:t>about the past</a:t>
            </a:r>
          </a:p>
          <a:p>
            <a:pPr marL="228600" marR="0" lvl="0" indent="-228600" fontAlgn="auto">
              <a:spcAft>
                <a:spcPts val="600"/>
              </a:spcAft>
              <a:buClrTx/>
              <a:buSzTx/>
              <a:buFont typeface="Arial" panose="020B0604020202020204" pitchFamily="34" charset="0"/>
              <a:buChar char="•"/>
              <a:tabLst/>
              <a:defRPr/>
            </a:pPr>
            <a:r>
              <a:rPr lang="en-GB" sz="2000" dirty="0">
                <a:solidFill>
                  <a:srgbClr val="00272F"/>
                </a:solidFill>
                <a:latin typeface="Aptos" panose="020B0004020202020204" pitchFamily="34" charset="0"/>
              </a:rPr>
              <a:t>Use a range of</a:t>
            </a:r>
            <a:r>
              <a:rPr lang="en-GB" sz="2000" b="1" dirty="0">
                <a:solidFill>
                  <a:srgbClr val="00272F"/>
                </a:solidFill>
                <a:latin typeface="Aptos" panose="020B0004020202020204" pitchFamily="34" charset="0"/>
              </a:rPr>
              <a:t> sources </a:t>
            </a:r>
            <a:r>
              <a:rPr lang="en-GB" sz="2000" dirty="0">
                <a:solidFill>
                  <a:srgbClr val="00272F"/>
                </a:solidFill>
                <a:latin typeface="Aptos" panose="020B0004020202020204" pitchFamily="34" charset="0"/>
              </a:rPr>
              <a:t>from the past to try and answer those questions  </a:t>
            </a:r>
          </a:p>
          <a:p>
            <a:pPr marL="228600" marR="0" lvl="0" indent="-228600" fontAlgn="auto">
              <a:spcAft>
                <a:spcPts val="600"/>
              </a:spcAft>
              <a:buClrTx/>
              <a:buSzTx/>
              <a:buFont typeface="Arial" panose="020B0604020202020204" pitchFamily="34" charset="0"/>
              <a:buChar char="•"/>
              <a:tabLst/>
              <a:defRPr/>
            </a:pPr>
            <a:r>
              <a:rPr lang="en-GB" sz="2000" dirty="0">
                <a:solidFill>
                  <a:srgbClr val="00272F"/>
                </a:solidFill>
                <a:latin typeface="Aptos" panose="020B0004020202020204" pitchFamily="34" charset="0"/>
              </a:rPr>
              <a:t>Use other historians’ interpretations </a:t>
            </a:r>
          </a:p>
          <a:p>
            <a:pPr marL="228600" marR="0" lvl="0" indent="-228600" fontAlgn="auto">
              <a:spcAft>
                <a:spcPts val="600"/>
              </a:spcAft>
              <a:buClrTx/>
              <a:buSzTx/>
              <a:buFont typeface="Arial" panose="020B0604020202020204" pitchFamily="34" charset="0"/>
              <a:buChar char="•"/>
              <a:tabLst/>
              <a:defRPr/>
            </a:pPr>
            <a:r>
              <a:rPr lang="en-GB" sz="2000" dirty="0">
                <a:solidFill>
                  <a:srgbClr val="00272F"/>
                </a:solidFill>
                <a:latin typeface="Aptos" panose="020B0004020202020204" pitchFamily="34" charset="0"/>
              </a:rPr>
              <a:t>Produce interpretations – this means making their own historical </a:t>
            </a:r>
            <a:r>
              <a:rPr lang="en-GB" sz="2000" b="1" dirty="0">
                <a:solidFill>
                  <a:srgbClr val="00272F"/>
                </a:solidFill>
                <a:latin typeface="Aptos" panose="020B0004020202020204" pitchFamily="34" charset="0"/>
              </a:rPr>
              <a:t>claims </a:t>
            </a:r>
          </a:p>
          <a:p>
            <a:pPr marL="228600" marR="0" lvl="0" indent="-228600" fontAlgn="auto">
              <a:spcAft>
                <a:spcPts val="600"/>
              </a:spcAft>
              <a:buClrTx/>
              <a:buSzTx/>
              <a:buFont typeface="Arial" panose="020B0604020202020204" pitchFamily="34" charset="0"/>
              <a:buChar char="•"/>
              <a:tabLst/>
              <a:defRPr/>
            </a:pPr>
            <a:r>
              <a:rPr lang="en-GB" sz="2000" dirty="0">
                <a:solidFill>
                  <a:srgbClr val="00272F"/>
                </a:solidFill>
                <a:latin typeface="Aptos" panose="020B0004020202020204" pitchFamily="34" charset="0"/>
              </a:rPr>
              <a:t>These claims are checked by other historians </a:t>
            </a:r>
          </a:p>
          <a:p>
            <a:pPr marL="228600" marR="0" lvl="0" indent="-228600" fontAlgn="auto">
              <a:spcAft>
                <a:spcPts val="600"/>
              </a:spcAft>
              <a:buClrTx/>
              <a:buSzTx/>
              <a:buFont typeface="Arial" panose="020B0604020202020204" pitchFamily="34" charset="0"/>
              <a:buChar char="•"/>
              <a:tabLst/>
              <a:defRPr/>
            </a:pPr>
            <a:r>
              <a:rPr lang="en-GB" sz="2000" dirty="0">
                <a:solidFill>
                  <a:srgbClr val="00272F"/>
                </a:solidFill>
                <a:latin typeface="Aptos" panose="020B0004020202020204" pitchFamily="34" charset="0"/>
              </a:rPr>
              <a:t>They can argue with other historians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5" name="Picture 4">
            <a:extLst>
              <a:ext uri="{FF2B5EF4-FFF2-40B4-BE49-F238E27FC236}">
                <a16:creationId xmlns:a16="http://schemas.microsoft.com/office/drawing/2014/main" id="{A8F01CA9-1404-E5AB-BFA2-50280BA9B65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41280" y="238680"/>
            <a:ext cx="1603257" cy="1274268"/>
          </a:xfrm>
          <a:prstGeom prst="rect">
            <a:avLst/>
          </a:prstGeom>
        </p:spPr>
      </p:pic>
      <p:pic>
        <p:nvPicPr>
          <p:cNvPr id="7" name="Picture 6">
            <a:extLst>
              <a:ext uri="{FF2B5EF4-FFF2-40B4-BE49-F238E27FC236}">
                <a16:creationId xmlns:a16="http://schemas.microsoft.com/office/drawing/2014/main" id="{BD79F589-D5FF-8822-0CBA-2D0330A919C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486525" y="768801"/>
            <a:ext cx="3554995" cy="2369997"/>
          </a:xfrm>
          <a:prstGeom prst="rect">
            <a:avLst/>
          </a:prstGeom>
        </p:spPr>
      </p:pic>
      <p:pic>
        <p:nvPicPr>
          <p:cNvPr id="9" name="Picture 8">
            <a:extLst>
              <a:ext uri="{FF2B5EF4-FFF2-40B4-BE49-F238E27FC236}">
                <a16:creationId xmlns:a16="http://schemas.microsoft.com/office/drawing/2014/main" id="{B438E56A-96A0-D23E-0FDF-A91CA38F969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41578" y="779265"/>
            <a:ext cx="3110575" cy="2332932"/>
          </a:xfrm>
          <a:prstGeom prst="rect">
            <a:avLst/>
          </a:prstGeom>
        </p:spPr>
      </p:pic>
    </p:spTree>
    <p:extLst>
      <p:ext uri="{BB962C8B-B14F-4D97-AF65-F5344CB8AC3E}">
        <p14:creationId xmlns:p14="http://schemas.microsoft.com/office/powerpoint/2010/main" val="26278291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B69F962-6209-A026-5D8A-7D2C8867D622}"/>
              </a:ext>
            </a:extLst>
          </p:cNvPr>
          <p:cNvPicPr>
            <a:picLocks noChangeAspect="1"/>
          </p:cNvPicPr>
          <p:nvPr/>
        </p:nvPicPr>
        <p:blipFill>
          <a:blip r:embed="rId3"/>
          <a:stretch>
            <a:fillRect/>
          </a:stretch>
        </p:blipFill>
        <p:spPr>
          <a:xfrm>
            <a:off x="4958482" y="2105875"/>
            <a:ext cx="7010777" cy="4503451"/>
          </a:xfrm>
          <a:prstGeom prst="rect">
            <a:avLst/>
          </a:prstGeom>
        </p:spPr>
      </p:pic>
      <p:sp>
        <p:nvSpPr>
          <p:cNvPr id="2" name="Title 1">
            <a:extLst>
              <a:ext uri="{FF2B5EF4-FFF2-40B4-BE49-F238E27FC236}">
                <a16:creationId xmlns:a16="http://schemas.microsoft.com/office/drawing/2014/main" id="{6EF0B991-74F5-80BE-D84A-159F62542E1B}"/>
              </a:ext>
            </a:extLst>
          </p:cNvPr>
          <p:cNvSpPr>
            <a:spLocks noGrp="1"/>
          </p:cNvSpPr>
          <p:nvPr>
            <p:ph type="title"/>
          </p:nvPr>
        </p:nvSpPr>
        <p:spPr>
          <a:xfrm>
            <a:off x="337457" y="189819"/>
            <a:ext cx="10515600" cy="452438"/>
          </a:xfrm>
        </p:spPr>
        <p:txBody>
          <a:bodyPr>
            <a:normAutofit fontScale="90000"/>
          </a:bodyPr>
          <a:lstStyle/>
          <a:p>
            <a:r>
              <a:rPr lang="en-GB" sz="3200" b="1" dirty="0"/>
              <a:t>What do historians do?</a:t>
            </a:r>
          </a:p>
        </p:txBody>
      </p:sp>
      <p:sp>
        <p:nvSpPr>
          <p:cNvPr id="3" name="Content Placeholder 2">
            <a:extLst>
              <a:ext uri="{FF2B5EF4-FFF2-40B4-BE49-F238E27FC236}">
                <a16:creationId xmlns:a16="http://schemas.microsoft.com/office/drawing/2014/main" id="{9E89CCAF-AB2B-092A-CB29-4FC69D0EEBE1}"/>
              </a:ext>
            </a:extLst>
          </p:cNvPr>
          <p:cNvSpPr>
            <a:spLocks noGrp="1"/>
          </p:cNvSpPr>
          <p:nvPr>
            <p:ph idx="1"/>
          </p:nvPr>
        </p:nvSpPr>
        <p:spPr>
          <a:xfrm>
            <a:off x="337457" y="1133573"/>
            <a:ext cx="8038615" cy="1944605"/>
          </a:xfrm>
        </p:spPr>
        <p:txBody>
          <a:bodyPr>
            <a:normAutofit/>
          </a:bodyPr>
          <a:lstStyle/>
          <a:p>
            <a:pPr marL="342000" indent="-342000"/>
            <a:r>
              <a:rPr lang="en-GB" sz="2200" dirty="0"/>
              <a:t>Historians ask </a:t>
            </a:r>
            <a:r>
              <a:rPr lang="en-GB" sz="2200" b="1" dirty="0"/>
              <a:t>questions</a:t>
            </a:r>
            <a:r>
              <a:rPr lang="en-GB" sz="2200" dirty="0"/>
              <a:t> about the past.</a:t>
            </a:r>
          </a:p>
          <a:p>
            <a:pPr marL="342000" indent="-342000"/>
            <a:r>
              <a:rPr lang="en-GB" sz="2200" dirty="0"/>
              <a:t>Since they can’t actually time travel and visit the past, they use traces of the past (</a:t>
            </a:r>
            <a:r>
              <a:rPr lang="en-GB" sz="2200" b="1" dirty="0"/>
              <a:t>sources</a:t>
            </a:r>
            <a:r>
              <a:rPr lang="en-GB" sz="2200" dirty="0"/>
              <a:t>) to try and answer these. </a:t>
            </a:r>
          </a:p>
          <a:p>
            <a:pPr marL="342000" indent="-342000"/>
            <a:r>
              <a:rPr lang="en-GB" sz="2200" dirty="0"/>
              <a:t>They uses these sources as </a:t>
            </a:r>
            <a:r>
              <a:rPr lang="en-GB" sz="2200" b="1" dirty="0"/>
              <a:t>evidence</a:t>
            </a:r>
            <a:r>
              <a:rPr lang="en-GB" sz="2200" dirty="0"/>
              <a:t> to support claims they make about the past. </a:t>
            </a:r>
          </a:p>
          <a:p>
            <a:pPr marL="342000" indent="-342000"/>
            <a:endParaRPr lang="en-GB" sz="2600" dirty="0"/>
          </a:p>
          <a:p>
            <a:pPr marL="342000" indent="-342000"/>
            <a:endParaRPr lang="en-GB" dirty="0"/>
          </a:p>
        </p:txBody>
      </p:sp>
      <p:pic>
        <p:nvPicPr>
          <p:cNvPr id="6" name="Picture 5">
            <a:extLst>
              <a:ext uri="{FF2B5EF4-FFF2-40B4-BE49-F238E27FC236}">
                <a16:creationId xmlns:a16="http://schemas.microsoft.com/office/drawing/2014/main" id="{470922BD-F8B9-06A7-9985-DDE0FFFF56F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241280" y="238680"/>
            <a:ext cx="1603257" cy="1274268"/>
          </a:xfrm>
          <a:prstGeom prst="rect">
            <a:avLst/>
          </a:prstGeom>
        </p:spPr>
      </p:pic>
      <p:sp>
        <p:nvSpPr>
          <p:cNvPr id="7" name="TextBox 6">
            <a:extLst>
              <a:ext uri="{FF2B5EF4-FFF2-40B4-BE49-F238E27FC236}">
                <a16:creationId xmlns:a16="http://schemas.microsoft.com/office/drawing/2014/main" id="{A81EB347-1C1E-03F3-C01E-F315198F7BCE}"/>
              </a:ext>
            </a:extLst>
          </p:cNvPr>
          <p:cNvSpPr txBox="1"/>
          <p:nvPr/>
        </p:nvSpPr>
        <p:spPr>
          <a:xfrm>
            <a:off x="337457" y="2990456"/>
            <a:ext cx="4261704" cy="3477875"/>
          </a:xfrm>
          <a:prstGeom prst="rect">
            <a:avLst/>
          </a:prstGeom>
          <a:noFill/>
        </p:spPr>
        <p:txBody>
          <a:bodyPr wrap="square">
            <a:spAutoFit/>
          </a:bodyPr>
          <a:lstStyle/>
          <a:p>
            <a:pPr marL="342900" indent="-342900">
              <a:buFont typeface="Arial" panose="020B0604020202020204" pitchFamily="34" charset="0"/>
              <a:buChar char="•"/>
            </a:pPr>
            <a:r>
              <a:rPr lang="en-GB" sz="2200" dirty="0"/>
              <a:t>The claims they make about the past are sometimes published in a </a:t>
            </a:r>
            <a:r>
              <a:rPr lang="en-GB" sz="2200" b="1" dirty="0"/>
              <a:t>history book </a:t>
            </a:r>
            <a:r>
              <a:rPr lang="en-GB" sz="2200" dirty="0"/>
              <a:t>or an article. </a:t>
            </a:r>
          </a:p>
          <a:p>
            <a:pPr marL="342900" indent="-342900">
              <a:buFont typeface="Arial" panose="020B0604020202020204" pitchFamily="34" charset="0"/>
              <a:buChar char="•"/>
            </a:pPr>
            <a:r>
              <a:rPr lang="en-GB" sz="2200" dirty="0"/>
              <a:t>The work that they produce is called an </a:t>
            </a:r>
            <a:r>
              <a:rPr lang="en-GB" sz="2200" b="1" dirty="0"/>
              <a:t>interpretation</a:t>
            </a:r>
            <a:r>
              <a:rPr lang="en-GB" sz="2200" dirty="0"/>
              <a:t>. </a:t>
            </a:r>
          </a:p>
          <a:p>
            <a:pPr marL="342900" indent="-342900">
              <a:buFont typeface="Arial" panose="020B0604020202020204" pitchFamily="34" charset="0"/>
              <a:buChar char="•"/>
            </a:pPr>
            <a:r>
              <a:rPr lang="en-GB" sz="2200" dirty="0"/>
              <a:t>Interpretations of the past produced by historians could also include </a:t>
            </a:r>
            <a:r>
              <a:rPr lang="en-GB" sz="2200" b="1" dirty="0"/>
              <a:t>documentary films</a:t>
            </a:r>
            <a:r>
              <a:rPr lang="en-GB" sz="2200" dirty="0"/>
              <a:t> or </a:t>
            </a:r>
            <a:r>
              <a:rPr lang="en-GB" sz="2200" b="1" dirty="0"/>
              <a:t>podcasts</a:t>
            </a:r>
            <a:r>
              <a:rPr lang="en-GB" sz="2200" dirty="0"/>
              <a:t>. </a:t>
            </a:r>
          </a:p>
        </p:txBody>
      </p:sp>
    </p:spTree>
    <p:extLst>
      <p:ext uri="{BB962C8B-B14F-4D97-AF65-F5344CB8AC3E}">
        <p14:creationId xmlns:p14="http://schemas.microsoft.com/office/powerpoint/2010/main" val="31831809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A778949-0692-3F3B-5689-1AE36B93D0F3}"/>
              </a:ext>
            </a:extLst>
          </p:cNvPr>
          <p:cNvSpPr txBox="1"/>
          <p:nvPr/>
        </p:nvSpPr>
        <p:spPr>
          <a:xfrm>
            <a:off x="2320328" y="863820"/>
            <a:ext cx="7551344" cy="2246769"/>
          </a:xfrm>
          <a:prstGeom prst="rect">
            <a:avLst/>
          </a:prstGeom>
          <a:noFill/>
        </p:spPr>
        <p:txBody>
          <a:bodyPr wrap="square">
            <a:spAutoFit/>
          </a:bodyPr>
          <a:lstStyle/>
          <a:p>
            <a:pPr marL="0" indent="0">
              <a:buNone/>
            </a:pPr>
            <a:r>
              <a:rPr lang="en-GB" sz="2800" b="1" dirty="0">
                <a:solidFill>
                  <a:srgbClr val="7030A0"/>
                </a:solidFill>
              </a:rPr>
              <a:t>TEAM CHALLENGE: What sources can a historian use to find about the past? </a:t>
            </a:r>
          </a:p>
          <a:p>
            <a:pPr marL="0" indent="0">
              <a:buNone/>
            </a:pPr>
            <a:r>
              <a:rPr lang="en-GB" sz="2800" b="1" dirty="0">
                <a:solidFill>
                  <a:srgbClr val="7030A0"/>
                </a:solidFill>
              </a:rPr>
              <a:t>How many different types of source can you name? </a:t>
            </a:r>
          </a:p>
          <a:p>
            <a:pPr marL="0" indent="0">
              <a:buNone/>
            </a:pPr>
            <a:r>
              <a:rPr lang="en-GB" sz="2800" b="1" dirty="0">
                <a:solidFill>
                  <a:srgbClr val="7030A0"/>
                </a:solidFill>
              </a:rPr>
              <a:t>For example: newspaper </a:t>
            </a:r>
          </a:p>
        </p:txBody>
      </p:sp>
      <p:sp>
        <p:nvSpPr>
          <p:cNvPr id="6" name="TextBox 5">
            <a:extLst>
              <a:ext uri="{FF2B5EF4-FFF2-40B4-BE49-F238E27FC236}">
                <a16:creationId xmlns:a16="http://schemas.microsoft.com/office/drawing/2014/main" id="{C6420573-CB8E-128C-CDF1-5C10FCFC17E1}"/>
              </a:ext>
            </a:extLst>
          </p:cNvPr>
          <p:cNvSpPr txBox="1"/>
          <p:nvPr/>
        </p:nvSpPr>
        <p:spPr>
          <a:xfrm>
            <a:off x="851026" y="3693814"/>
            <a:ext cx="1991762" cy="523220"/>
          </a:xfrm>
          <a:prstGeom prst="rect">
            <a:avLst/>
          </a:prstGeom>
          <a:noFill/>
        </p:spPr>
        <p:txBody>
          <a:bodyPr wrap="square" rtlCol="0">
            <a:spAutoFit/>
          </a:bodyPr>
          <a:lstStyle/>
          <a:p>
            <a:pPr algn="ctr"/>
            <a:r>
              <a:rPr lang="en-US" sz="2800" dirty="0"/>
              <a:t>Diary</a:t>
            </a:r>
            <a:endParaRPr lang="en-GB" sz="2800" dirty="0"/>
          </a:p>
        </p:txBody>
      </p:sp>
      <p:sp>
        <p:nvSpPr>
          <p:cNvPr id="8" name="TextBox 7">
            <a:extLst>
              <a:ext uri="{FF2B5EF4-FFF2-40B4-BE49-F238E27FC236}">
                <a16:creationId xmlns:a16="http://schemas.microsoft.com/office/drawing/2014/main" id="{DCF71506-9B13-E79F-FF5E-93C85980B1B9}"/>
              </a:ext>
            </a:extLst>
          </p:cNvPr>
          <p:cNvSpPr txBox="1"/>
          <p:nvPr/>
        </p:nvSpPr>
        <p:spPr>
          <a:xfrm>
            <a:off x="1610009" y="4538649"/>
            <a:ext cx="1991762" cy="523220"/>
          </a:xfrm>
          <a:prstGeom prst="rect">
            <a:avLst/>
          </a:prstGeom>
          <a:noFill/>
        </p:spPr>
        <p:txBody>
          <a:bodyPr wrap="square" rtlCol="0">
            <a:spAutoFit/>
          </a:bodyPr>
          <a:lstStyle/>
          <a:p>
            <a:pPr algn="ctr"/>
            <a:r>
              <a:rPr lang="en-US" sz="2800" dirty="0"/>
              <a:t>Letters</a:t>
            </a:r>
            <a:endParaRPr lang="en-GB" sz="2800" dirty="0"/>
          </a:p>
        </p:txBody>
      </p:sp>
      <p:sp>
        <p:nvSpPr>
          <p:cNvPr id="10" name="TextBox 9">
            <a:extLst>
              <a:ext uri="{FF2B5EF4-FFF2-40B4-BE49-F238E27FC236}">
                <a16:creationId xmlns:a16="http://schemas.microsoft.com/office/drawing/2014/main" id="{D5B80889-E64B-21FB-62FC-5AC010F10379}"/>
              </a:ext>
            </a:extLst>
          </p:cNvPr>
          <p:cNvSpPr txBox="1"/>
          <p:nvPr/>
        </p:nvSpPr>
        <p:spPr>
          <a:xfrm>
            <a:off x="614128" y="5574040"/>
            <a:ext cx="1991762" cy="523220"/>
          </a:xfrm>
          <a:prstGeom prst="rect">
            <a:avLst/>
          </a:prstGeom>
          <a:noFill/>
        </p:spPr>
        <p:txBody>
          <a:bodyPr wrap="square" rtlCol="0">
            <a:spAutoFit/>
          </a:bodyPr>
          <a:lstStyle/>
          <a:p>
            <a:pPr algn="ctr"/>
            <a:r>
              <a:rPr lang="en-US" sz="2800" dirty="0"/>
              <a:t>Maps</a:t>
            </a:r>
            <a:endParaRPr lang="en-GB" sz="2800" dirty="0"/>
          </a:p>
        </p:txBody>
      </p:sp>
      <p:sp>
        <p:nvSpPr>
          <p:cNvPr id="12" name="TextBox 11">
            <a:extLst>
              <a:ext uri="{FF2B5EF4-FFF2-40B4-BE49-F238E27FC236}">
                <a16:creationId xmlns:a16="http://schemas.microsoft.com/office/drawing/2014/main" id="{9BC83C14-BCCF-28FD-D929-32BA91F1F623}"/>
              </a:ext>
            </a:extLst>
          </p:cNvPr>
          <p:cNvSpPr txBox="1"/>
          <p:nvPr/>
        </p:nvSpPr>
        <p:spPr>
          <a:xfrm>
            <a:off x="3954855" y="4126871"/>
            <a:ext cx="2427838" cy="523220"/>
          </a:xfrm>
          <a:prstGeom prst="rect">
            <a:avLst/>
          </a:prstGeom>
          <a:noFill/>
        </p:spPr>
        <p:txBody>
          <a:bodyPr wrap="square" rtlCol="0">
            <a:spAutoFit/>
          </a:bodyPr>
          <a:lstStyle/>
          <a:p>
            <a:pPr algn="ctr"/>
            <a:r>
              <a:rPr lang="en-US" sz="2800" dirty="0"/>
              <a:t>Photographs</a:t>
            </a:r>
            <a:endParaRPr lang="en-GB" sz="2800" dirty="0"/>
          </a:p>
        </p:txBody>
      </p:sp>
      <p:sp>
        <p:nvSpPr>
          <p:cNvPr id="14" name="TextBox 13">
            <a:extLst>
              <a:ext uri="{FF2B5EF4-FFF2-40B4-BE49-F238E27FC236}">
                <a16:creationId xmlns:a16="http://schemas.microsoft.com/office/drawing/2014/main" id="{EC9BF689-7F28-5AA1-2B44-5ADF26C5C384}"/>
              </a:ext>
            </a:extLst>
          </p:cNvPr>
          <p:cNvSpPr txBox="1"/>
          <p:nvPr/>
        </p:nvSpPr>
        <p:spPr>
          <a:xfrm>
            <a:off x="4289834" y="5143153"/>
            <a:ext cx="1991762" cy="954107"/>
          </a:xfrm>
          <a:prstGeom prst="rect">
            <a:avLst/>
          </a:prstGeom>
          <a:noFill/>
        </p:spPr>
        <p:txBody>
          <a:bodyPr wrap="square" rtlCol="0">
            <a:spAutoFit/>
          </a:bodyPr>
          <a:lstStyle/>
          <a:p>
            <a:pPr algn="ctr"/>
            <a:r>
              <a:rPr lang="en-US" sz="2800" dirty="0"/>
              <a:t>Sound recordings</a:t>
            </a:r>
            <a:endParaRPr lang="en-GB" sz="2800" dirty="0"/>
          </a:p>
        </p:txBody>
      </p:sp>
      <p:sp>
        <p:nvSpPr>
          <p:cNvPr id="16" name="TextBox 15">
            <a:extLst>
              <a:ext uri="{FF2B5EF4-FFF2-40B4-BE49-F238E27FC236}">
                <a16:creationId xmlns:a16="http://schemas.microsoft.com/office/drawing/2014/main" id="{F5263026-3FD2-26B3-2E97-05668AFAE283}"/>
              </a:ext>
            </a:extLst>
          </p:cNvPr>
          <p:cNvSpPr txBox="1"/>
          <p:nvPr/>
        </p:nvSpPr>
        <p:spPr>
          <a:xfrm>
            <a:off x="6735777" y="3691364"/>
            <a:ext cx="1991762" cy="954107"/>
          </a:xfrm>
          <a:prstGeom prst="rect">
            <a:avLst/>
          </a:prstGeom>
          <a:noFill/>
        </p:spPr>
        <p:txBody>
          <a:bodyPr wrap="square" rtlCol="0">
            <a:spAutoFit/>
          </a:bodyPr>
          <a:lstStyle/>
          <a:p>
            <a:pPr algn="ctr"/>
            <a:r>
              <a:rPr lang="en-US" sz="2800" dirty="0"/>
              <a:t>Video recordings</a:t>
            </a:r>
            <a:endParaRPr lang="en-GB" sz="2800" dirty="0"/>
          </a:p>
        </p:txBody>
      </p:sp>
      <p:sp>
        <p:nvSpPr>
          <p:cNvPr id="18" name="TextBox 17">
            <a:extLst>
              <a:ext uri="{FF2B5EF4-FFF2-40B4-BE49-F238E27FC236}">
                <a16:creationId xmlns:a16="http://schemas.microsoft.com/office/drawing/2014/main" id="{C2C00B1D-0456-55E2-AA93-39F1F303E960}"/>
              </a:ext>
            </a:extLst>
          </p:cNvPr>
          <p:cNvSpPr txBox="1"/>
          <p:nvPr/>
        </p:nvSpPr>
        <p:spPr>
          <a:xfrm>
            <a:off x="6969659" y="5143153"/>
            <a:ext cx="1991762" cy="523220"/>
          </a:xfrm>
          <a:prstGeom prst="rect">
            <a:avLst/>
          </a:prstGeom>
          <a:noFill/>
        </p:spPr>
        <p:txBody>
          <a:bodyPr wrap="square" rtlCol="0">
            <a:spAutoFit/>
          </a:bodyPr>
          <a:lstStyle/>
          <a:p>
            <a:pPr algn="ctr"/>
            <a:r>
              <a:rPr lang="en-US" sz="2800" dirty="0"/>
              <a:t>Buildings</a:t>
            </a:r>
            <a:endParaRPr lang="en-GB" sz="2800" dirty="0"/>
          </a:p>
        </p:txBody>
      </p:sp>
      <p:sp>
        <p:nvSpPr>
          <p:cNvPr id="20" name="TextBox 19">
            <a:extLst>
              <a:ext uri="{FF2B5EF4-FFF2-40B4-BE49-F238E27FC236}">
                <a16:creationId xmlns:a16="http://schemas.microsoft.com/office/drawing/2014/main" id="{E3EE4FE7-AA3C-7BA6-510A-F9D2353E1A15}"/>
              </a:ext>
            </a:extLst>
          </p:cNvPr>
          <p:cNvSpPr txBox="1"/>
          <p:nvPr/>
        </p:nvSpPr>
        <p:spPr>
          <a:xfrm>
            <a:off x="9871672" y="4538649"/>
            <a:ext cx="1991762" cy="954107"/>
          </a:xfrm>
          <a:prstGeom prst="rect">
            <a:avLst/>
          </a:prstGeom>
          <a:noFill/>
        </p:spPr>
        <p:txBody>
          <a:bodyPr wrap="square" rtlCol="0">
            <a:spAutoFit/>
          </a:bodyPr>
          <a:lstStyle/>
          <a:p>
            <a:pPr algn="ctr"/>
            <a:r>
              <a:rPr lang="en-US" sz="2800" dirty="0"/>
              <a:t>Eyewitness accounts</a:t>
            </a:r>
            <a:endParaRPr lang="en-GB" sz="2800" dirty="0"/>
          </a:p>
        </p:txBody>
      </p:sp>
    </p:spTree>
    <p:extLst>
      <p:ext uri="{BB962C8B-B14F-4D97-AF65-F5344CB8AC3E}">
        <p14:creationId xmlns:p14="http://schemas.microsoft.com/office/powerpoint/2010/main" val="1244561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1000"/>
                                        <p:tgtEl>
                                          <p:spTgt spid="18"/>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000"/>
                                        <p:tgtEl>
                                          <p:spTgt spid="12"/>
                                        </p:tgtEl>
                                      </p:cBhvr>
                                    </p:animEffect>
                                  </p:childTnLst>
                                </p:cTn>
                              </p:par>
                            </p:childTnLst>
                          </p:cTn>
                        </p:par>
                        <p:par>
                          <p:cTn id="20" fill="hold">
                            <p:stCondLst>
                              <p:cond delay="4000"/>
                            </p:stCondLst>
                            <p:childTnLst>
                              <p:par>
                                <p:cTn id="21" presetID="10" presetClass="entr" presetSubtype="0" fill="hold" grpId="0" nodeType="after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fade">
                                      <p:cBhvr>
                                        <p:cTn id="23" dur="1000"/>
                                        <p:tgtEl>
                                          <p:spTgt spid="20"/>
                                        </p:tgtEl>
                                      </p:cBhvr>
                                    </p:animEffect>
                                  </p:childTnLst>
                                </p:cTn>
                              </p:par>
                            </p:childTnLst>
                          </p:cTn>
                        </p:par>
                        <p:par>
                          <p:cTn id="24" fill="hold">
                            <p:stCondLst>
                              <p:cond delay="5000"/>
                            </p:stCondLst>
                            <p:childTnLst>
                              <p:par>
                                <p:cTn id="25" presetID="10" presetClass="entr" presetSubtype="0" fill="hold" grpId="0"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1000"/>
                                        <p:tgtEl>
                                          <p:spTgt spid="16"/>
                                        </p:tgtEl>
                                      </p:cBhvr>
                                    </p:animEffect>
                                  </p:childTnLst>
                                </p:cTn>
                              </p:par>
                            </p:childTnLst>
                          </p:cTn>
                        </p:par>
                        <p:par>
                          <p:cTn id="28" fill="hold">
                            <p:stCondLst>
                              <p:cond delay="6000"/>
                            </p:stCondLst>
                            <p:childTnLst>
                              <p:par>
                                <p:cTn id="29" presetID="10" presetClass="entr" presetSubtype="0" fill="hold" grpId="0"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1000"/>
                                        <p:tgtEl>
                                          <p:spTgt spid="14"/>
                                        </p:tgtEl>
                                      </p:cBhvr>
                                    </p:animEffect>
                                  </p:childTnLst>
                                </p:cTn>
                              </p:par>
                            </p:childTnLst>
                          </p:cTn>
                        </p:par>
                        <p:par>
                          <p:cTn id="32" fill="hold">
                            <p:stCondLst>
                              <p:cond delay="7000"/>
                            </p:stCondLst>
                            <p:childTnLst>
                              <p:par>
                                <p:cTn id="33" presetID="10" presetClass="entr" presetSubtype="0"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p:bldP spid="12" grpId="0"/>
      <p:bldP spid="14" grpId="0"/>
      <p:bldP spid="16" grpId="0"/>
      <p:bldP spid="18" grpId="0"/>
      <p:bldP spid="2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C3B62C-DEC6-517B-93BC-2D93A54D0B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269490-7C79-4380-F602-8682D945D917}"/>
              </a:ext>
            </a:extLst>
          </p:cNvPr>
          <p:cNvSpPr>
            <a:spLocks noGrp="1"/>
          </p:cNvSpPr>
          <p:nvPr>
            <p:ph type="title"/>
          </p:nvPr>
        </p:nvSpPr>
        <p:spPr>
          <a:xfrm>
            <a:off x="347463" y="141884"/>
            <a:ext cx="8882743" cy="756104"/>
          </a:xfrm>
        </p:spPr>
        <p:txBody>
          <a:bodyPr>
            <a:normAutofit/>
          </a:bodyPr>
          <a:lstStyle/>
          <a:p>
            <a:r>
              <a:rPr lang="en-GB" sz="2800" b="1" dirty="0"/>
              <a:t>How do historians find out about the past? </a:t>
            </a:r>
          </a:p>
        </p:txBody>
      </p:sp>
      <p:pic>
        <p:nvPicPr>
          <p:cNvPr id="18" name="Content Placeholder 3">
            <a:extLst>
              <a:ext uri="{FF2B5EF4-FFF2-40B4-BE49-F238E27FC236}">
                <a16:creationId xmlns:a16="http://schemas.microsoft.com/office/drawing/2014/main" id="{96EB92C5-7886-F735-45AB-4633F84762EC}"/>
              </a:ext>
            </a:extLst>
          </p:cNvPr>
          <p:cNvPicPr>
            <a:picLocks noGrp="1" noChangeAspect="1"/>
          </p:cNvPicPr>
          <p:nvPr>
            <p:ph idx="1"/>
          </p:nvPr>
        </p:nvPicPr>
        <p:blipFill>
          <a:blip r:embed="rId3" cstate="screen">
            <a:extLst>
              <a:ext uri="{28A0092B-C50C-407E-A947-70E740481C1C}">
                <a14:useLocalDpi xmlns:a14="http://schemas.microsoft.com/office/drawing/2010/main"/>
              </a:ext>
            </a:extLst>
          </a:blip>
          <a:srcRect b="-1"/>
          <a:stretch>
            <a:fillRect/>
          </a:stretch>
        </p:blipFill>
        <p:spPr>
          <a:xfrm>
            <a:off x="2466975" y="2613442"/>
            <a:ext cx="7258050" cy="4030246"/>
          </a:xfrm>
          <a:prstGeom prst="rect">
            <a:avLst/>
          </a:prstGeom>
        </p:spPr>
      </p:pic>
      <p:pic>
        <p:nvPicPr>
          <p:cNvPr id="5" name="Picture 4">
            <a:extLst>
              <a:ext uri="{FF2B5EF4-FFF2-40B4-BE49-F238E27FC236}">
                <a16:creationId xmlns:a16="http://schemas.microsoft.com/office/drawing/2014/main" id="{C68886B5-F16E-239C-6CE2-CDFBDBFFAE4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241280" y="238680"/>
            <a:ext cx="1603257" cy="1274268"/>
          </a:xfrm>
          <a:prstGeom prst="rect">
            <a:avLst/>
          </a:prstGeom>
        </p:spPr>
      </p:pic>
      <p:sp>
        <p:nvSpPr>
          <p:cNvPr id="19" name="Content Placeholder 2">
            <a:extLst>
              <a:ext uri="{FF2B5EF4-FFF2-40B4-BE49-F238E27FC236}">
                <a16:creationId xmlns:a16="http://schemas.microsoft.com/office/drawing/2014/main" id="{9AA2FE73-D2B7-C949-4C0E-786AA9E6A723}"/>
              </a:ext>
            </a:extLst>
          </p:cNvPr>
          <p:cNvSpPr txBox="1">
            <a:spLocks/>
          </p:cNvSpPr>
          <p:nvPr/>
        </p:nvSpPr>
        <p:spPr>
          <a:xfrm>
            <a:off x="3802757" y="1346594"/>
            <a:ext cx="4586487" cy="108878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2200" dirty="0"/>
              <a:t>When Historians try and answer  questions about the past it is called an </a:t>
            </a:r>
            <a:r>
              <a:rPr lang="en-GB" sz="2200" b="1" dirty="0"/>
              <a:t>Enquiry</a:t>
            </a:r>
            <a:r>
              <a:rPr lang="en-GB" sz="2200" dirty="0"/>
              <a:t>.</a:t>
            </a:r>
            <a:endParaRPr lang="en-GB" dirty="0"/>
          </a:p>
        </p:txBody>
      </p:sp>
      <p:sp>
        <p:nvSpPr>
          <p:cNvPr id="7" name="TextBox 6">
            <a:extLst>
              <a:ext uri="{FF2B5EF4-FFF2-40B4-BE49-F238E27FC236}">
                <a16:creationId xmlns:a16="http://schemas.microsoft.com/office/drawing/2014/main" id="{50CCC29B-7217-23BB-B80D-05B2A029F3A3}"/>
              </a:ext>
            </a:extLst>
          </p:cNvPr>
          <p:cNvSpPr txBox="1"/>
          <p:nvPr/>
        </p:nvSpPr>
        <p:spPr>
          <a:xfrm>
            <a:off x="2961794" y="1136041"/>
            <a:ext cx="6096000" cy="1446550"/>
          </a:xfrm>
          <a:prstGeom prst="rect">
            <a:avLst/>
          </a:prstGeom>
          <a:noFill/>
        </p:spPr>
        <p:txBody>
          <a:bodyPr wrap="square">
            <a:spAutoFit/>
          </a:bodyPr>
          <a:lstStyle/>
          <a:p>
            <a:pPr marL="0" indent="0" algn="ctr">
              <a:buNone/>
            </a:pPr>
            <a:r>
              <a:rPr lang="en-GB" sz="2200" dirty="0"/>
              <a:t>Remember – the work they produce is called an </a:t>
            </a:r>
            <a:r>
              <a:rPr lang="en-GB" sz="2200" b="1" dirty="0"/>
              <a:t>interpretation</a:t>
            </a:r>
            <a:r>
              <a:rPr lang="en-GB" sz="2200" dirty="0"/>
              <a:t>. </a:t>
            </a:r>
          </a:p>
          <a:p>
            <a:pPr marL="0" indent="0" algn="ctr">
              <a:buNone/>
            </a:pPr>
            <a:r>
              <a:rPr lang="en-GB" sz="2200" dirty="0"/>
              <a:t>They support this interpretation with </a:t>
            </a:r>
            <a:r>
              <a:rPr lang="en-GB" sz="2200" b="1" dirty="0"/>
              <a:t>evidence</a:t>
            </a:r>
            <a:r>
              <a:rPr lang="en-GB" sz="2200" dirty="0"/>
              <a:t> – they are not allowed to make things up! </a:t>
            </a:r>
            <a:endParaRPr lang="en-GB" sz="2600" dirty="0"/>
          </a:p>
        </p:txBody>
      </p:sp>
      <p:sp>
        <p:nvSpPr>
          <p:cNvPr id="9" name="TextBox 8">
            <a:extLst>
              <a:ext uri="{FF2B5EF4-FFF2-40B4-BE49-F238E27FC236}">
                <a16:creationId xmlns:a16="http://schemas.microsoft.com/office/drawing/2014/main" id="{CA64AD83-7112-F68E-17CD-536B002E4912}"/>
              </a:ext>
            </a:extLst>
          </p:cNvPr>
          <p:cNvSpPr txBox="1"/>
          <p:nvPr/>
        </p:nvSpPr>
        <p:spPr>
          <a:xfrm>
            <a:off x="3385196" y="1368662"/>
            <a:ext cx="5594020" cy="1107996"/>
          </a:xfrm>
          <a:prstGeom prst="rect">
            <a:avLst/>
          </a:prstGeom>
          <a:noFill/>
        </p:spPr>
        <p:txBody>
          <a:bodyPr wrap="square">
            <a:spAutoFit/>
          </a:bodyPr>
          <a:lstStyle/>
          <a:p>
            <a:pPr marL="0" indent="0" algn="ctr">
              <a:buNone/>
            </a:pPr>
            <a:r>
              <a:rPr lang="en-GB" sz="2200" dirty="0"/>
              <a:t>As they work on their enquiry, they build more </a:t>
            </a:r>
            <a:r>
              <a:rPr lang="en-GB" sz="2200" b="1" dirty="0"/>
              <a:t>knowledge and understanding </a:t>
            </a:r>
            <a:r>
              <a:rPr lang="en-GB" sz="2200" dirty="0"/>
              <a:t>about the past. </a:t>
            </a:r>
          </a:p>
        </p:txBody>
      </p:sp>
      <p:sp>
        <p:nvSpPr>
          <p:cNvPr id="11" name="TextBox 10">
            <a:extLst>
              <a:ext uri="{FF2B5EF4-FFF2-40B4-BE49-F238E27FC236}">
                <a16:creationId xmlns:a16="http://schemas.microsoft.com/office/drawing/2014/main" id="{9BB4A87E-6811-392B-E06B-051990802C63}"/>
              </a:ext>
            </a:extLst>
          </p:cNvPr>
          <p:cNvSpPr txBox="1"/>
          <p:nvPr/>
        </p:nvSpPr>
        <p:spPr>
          <a:xfrm>
            <a:off x="3802757" y="1305318"/>
            <a:ext cx="4203664" cy="1107996"/>
          </a:xfrm>
          <a:prstGeom prst="rect">
            <a:avLst/>
          </a:prstGeom>
          <a:noFill/>
        </p:spPr>
        <p:txBody>
          <a:bodyPr wrap="square">
            <a:spAutoFit/>
          </a:bodyPr>
          <a:lstStyle/>
          <a:p>
            <a:pPr marL="0" indent="0" algn="ctr">
              <a:buNone/>
            </a:pPr>
            <a:r>
              <a:rPr lang="en-GB" sz="2200" dirty="0"/>
              <a:t>Historians are interested in the </a:t>
            </a:r>
            <a:r>
              <a:rPr lang="en-GB" sz="2200" b="1" dirty="0"/>
              <a:t>causes</a:t>
            </a:r>
            <a:r>
              <a:rPr lang="en-GB" sz="2200" dirty="0"/>
              <a:t> and </a:t>
            </a:r>
            <a:r>
              <a:rPr lang="en-GB" sz="2200" b="1" dirty="0"/>
              <a:t>consequences</a:t>
            </a:r>
            <a:r>
              <a:rPr lang="en-GB" sz="2200" dirty="0"/>
              <a:t> of events in the past. </a:t>
            </a:r>
          </a:p>
        </p:txBody>
      </p:sp>
      <p:sp>
        <p:nvSpPr>
          <p:cNvPr id="13" name="TextBox 12">
            <a:extLst>
              <a:ext uri="{FF2B5EF4-FFF2-40B4-BE49-F238E27FC236}">
                <a16:creationId xmlns:a16="http://schemas.microsoft.com/office/drawing/2014/main" id="{6ABA2DF1-4BDE-6EBE-CC39-06E977B9D5DC}"/>
              </a:ext>
            </a:extLst>
          </p:cNvPr>
          <p:cNvSpPr txBox="1"/>
          <p:nvPr/>
        </p:nvSpPr>
        <p:spPr>
          <a:xfrm>
            <a:off x="3144432" y="1136041"/>
            <a:ext cx="5520313" cy="1446550"/>
          </a:xfrm>
          <a:prstGeom prst="rect">
            <a:avLst/>
          </a:prstGeom>
          <a:noFill/>
        </p:spPr>
        <p:txBody>
          <a:bodyPr wrap="square">
            <a:spAutoFit/>
          </a:bodyPr>
          <a:lstStyle/>
          <a:p>
            <a:pPr marL="0" indent="0" algn="ctr">
              <a:buNone/>
            </a:pPr>
            <a:r>
              <a:rPr lang="en-GB" sz="2200" dirty="0"/>
              <a:t>They explore what changed and what stayed the same (</a:t>
            </a:r>
            <a:r>
              <a:rPr lang="en-GB" sz="2200" b="1" dirty="0"/>
              <a:t>change &amp; continuity</a:t>
            </a:r>
            <a:r>
              <a:rPr lang="en-GB" sz="2200" dirty="0"/>
              <a:t>). </a:t>
            </a:r>
          </a:p>
          <a:p>
            <a:pPr marL="0" indent="0" algn="ctr">
              <a:buNone/>
            </a:pPr>
            <a:r>
              <a:rPr lang="en-GB" sz="2200" dirty="0"/>
              <a:t>Historians argue about which events or people are the most </a:t>
            </a:r>
            <a:r>
              <a:rPr lang="en-GB" sz="2200" b="1" dirty="0"/>
              <a:t>significant</a:t>
            </a:r>
            <a:r>
              <a:rPr lang="en-GB" sz="2200" dirty="0"/>
              <a:t>. </a:t>
            </a:r>
          </a:p>
        </p:txBody>
      </p:sp>
      <p:sp>
        <p:nvSpPr>
          <p:cNvPr id="4" name="TextBox 3">
            <a:extLst>
              <a:ext uri="{FF2B5EF4-FFF2-40B4-BE49-F238E27FC236}">
                <a16:creationId xmlns:a16="http://schemas.microsoft.com/office/drawing/2014/main" id="{1F6D63E3-1527-D7E9-A2EE-352D4747A855}"/>
              </a:ext>
            </a:extLst>
          </p:cNvPr>
          <p:cNvSpPr txBox="1"/>
          <p:nvPr/>
        </p:nvSpPr>
        <p:spPr>
          <a:xfrm>
            <a:off x="3134206" y="1305318"/>
            <a:ext cx="6096000" cy="1107996"/>
          </a:xfrm>
          <a:prstGeom prst="rect">
            <a:avLst/>
          </a:prstGeom>
          <a:noFill/>
        </p:spPr>
        <p:txBody>
          <a:bodyPr wrap="square">
            <a:spAutoFit/>
          </a:bodyPr>
          <a:lstStyle/>
          <a:p>
            <a:pPr marL="0" indent="0" algn="ctr">
              <a:buNone/>
            </a:pPr>
            <a:r>
              <a:rPr lang="en-GB" sz="2200" dirty="0"/>
              <a:t>As well as using </a:t>
            </a:r>
            <a:r>
              <a:rPr lang="en-GB" sz="2200" b="1" dirty="0"/>
              <a:t>sources</a:t>
            </a:r>
            <a:r>
              <a:rPr lang="en-GB" sz="2200" dirty="0"/>
              <a:t> (such as those in the diagram) they can also use </a:t>
            </a:r>
            <a:r>
              <a:rPr lang="en-GB" sz="2200" b="1" dirty="0"/>
              <a:t>the work of other historians</a:t>
            </a:r>
            <a:r>
              <a:rPr lang="en-GB" sz="2200" dirty="0"/>
              <a:t>. </a:t>
            </a:r>
          </a:p>
        </p:txBody>
      </p:sp>
    </p:spTree>
    <p:extLst>
      <p:ext uri="{BB962C8B-B14F-4D97-AF65-F5344CB8AC3E}">
        <p14:creationId xmlns:p14="http://schemas.microsoft.com/office/powerpoint/2010/main" val="1462314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8" fill="hold" grpId="0" nodeType="clickEffect">
                                  <p:stCondLst>
                                    <p:cond delay="0"/>
                                  </p:stCondLst>
                                  <p:childTnLst>
                                    <p:anim calcmode="lin" valueType="num">
                                      <p:cBhvr additive="base">
                                        <p:cTn id="6" dur="500"/>
                                        <p:tgtEl>
                                          <p:spTgt spid="19"/>
                                        </p:tgtEl>
                                        <p:attrNameLst>
                                          <p:attrName>ppt_x</p:attrName>
                                        </p:attrNameLst>
                                      </p:cBhvr>
                                      <p:tavLst>
                                        <p:tav tm="0">
                                          <p:val>
                                            <p:strVal val="ppt_x"/>
                                          </p:val>
                                        </p:tav>
                                        <p:tav tm="100000">
                                          <p:val>
                                            <p:strVal val="0-ppt_w/2"/>
                                          </p:val>
                                        </p:tav>
                                      </p:tavLst>
                                    </p:anim>
                                    <p:anim calcmode="lin" valueType="num">
                                      <p:cBhvr additive="base">
                                        <p:cTn id="7" dur="500"/>
                                        <p:tgtEl>
                                          <p:spTgt spid="19"/>
                                        </p:tgtEl>
                                        <p:attrNameLst>
                                          <p:attrName>ppt_y</p:attrName>
                                        </p:attrNameLst>
                                      </p:cBhvr>
                                      <p:tavLst>
                                        <p:tav tm="0">
                                          <p:val>
                                            <p:strVal val="ppt_y"/>
                                          </p:val>
                                        </p:tav>
                                        <p:tav tm="100000">
                                          <p:val>
                                            <p:strVal val="ppt_y"/>
                                          </p:val>
                                        </p:tav>
                                      </p:tavLst>
                                    </p:anim>
                                    <p:set>
                                      <p:cBhvr>
                                        <p:cTn id="8" dur="1" fill="hold">
                                          <p:stCondLst>
                                            <p:cond delay="499"/>
                                          </p:stCondLst>
                                        </p:cTn>
                                        <p:tgtEl>
                                          <p:spTgt spid="19"/>
                                        </p:tgtEl>
                                        <p:attrNameLst>
                                          <p:attrName>style.visibility</p:attrName>
                                        </p:attrNameLst>
                                      </p:cBhvr>
                                      <p:to>
                                        <p:strVal val="hidden"/>
                                      </p:to>
                                    </p:set>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1+#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xit" presetSubtype="8" fill="hold" grpId="1" nodeType="clickEffect">
                                  <p:stCondLst>
                                    <p:cond delay="0"/>
                                  </p:stCondLst>
                                  <p:childTnLst>
                                    <p:anim calcmode="lin" valueType="num">
                                      <p:cBhvr additive="base">
                                        <p:cTn id="17" dur="500"/>
                                        <p:tgtEl>
                                          <p:spTgt spid="4"/>
                                        </p:tgtEl>
                                        <p:attrNameLst>
                                          <p:attrName>ppt_x</p:attrName>
                                        </p:attrNameLst>
                                      </p:cBhvr>
                                      <p:tavLst>
                                        <p:tav tm="0">
                                          <p:val>
                                            <p:strVal val="ppt_x"/>
                                          </p:val>
                                        </p:tav>
                                        <p:tav tm="100000">
                                          <p:val>
                                            <p:strVal val="0-ppt_w/2"/>
                                          </p:val>
                                        </p:tav>
                                      </p:tavLst>
                                    </p:anim>
                                    <p:anim calcmode="lin" valueType="num">
                                      <p:cBhvr additive="base">
                                        <p:cTn id="18" dur="500"/>
                                        <p:tgtEl>
                                          <p:spTgt spid="4"/>
                                        </p:tgtEl>
                                        <p:attrNameLst>
                                          <p:attrName>ppt_y</p:attrName>
                                        </p:attrNameLst>
                                      </p:cBhvr>
                                      <p:tavLst>
                                        <p:tav tm="0">
                                          <p:val>
                                            <p:strVal val="ppt_y"/>
                                          </p:val>
                                        </p:tav>
                                        <p:tav tm="100000">
                                          <p:val>
                                            <p:strVal val="ppt_y"/>
                                          </p:val>
                                        </p:tav>
                                      </p:tavLst>
                                    </p:anim>
                                    <p:set>
                                      <p:cBhvr>
                                        <p:cTn id="19" dur="1" fill="hold">
                                          <p:stCondLst>
                                            <p:cond delay="499"/>
                                          </p:stCondLst>
                                        </p:cTn>
                                        <p:tgtEl>
                                          <p:spTgt spid="4"/>
                                        </p:tgtEl>
                                        <p:attrNameLst>
                                          <p:attrName>style.visibility</p:attrName>
                                        </p:attrNameLst>
                                      </p:cBhvr>
                                      <p:to>
                                        <p:strVal val="hidden"/>
                                      </p:to>
                                    </p:set>
                                  </p:childTnLst>
                                </p:cTn>
                              </p:par>
                            </p:childTnLst>
                          </p:cTn>
                        </p:par>
                        <p:par>
                          <p:cTn id="20" fill="hold">
                            <p:stCondLst>
                              <p:cond delay="500"/>
                            </p:stCondLst>
                            <p:childTnLst>
                              <p:par>
                                <p:cTn id="21" presetID="2" presetClass="entr" presetSubtype="2"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1+#ppt_w/2"/>
                                          </p:val>
                                        </p:tav>
                                        <p:tav tm="100000">
                                          <p:val>
                                            <p:strVal val="#ppt_x"/>
                                          </p:val>
                                        </p:tav>
                                      </p:tavLst>
                                    </p:anim>
                                    <p:anim calcmode="lin" valueType="num">
                                      <p:cBhvr additive="base">
                                        <p:cTn id="24"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xit" presetSubtype="8" fill="hold" grpId="1" nodeType="clickEffect">
                                  <p:stCondLst>
                                    <p:cond delay="0"/>
                                  </p:stCondLst>
                                  <p:childTnLst>
                                    <p:anim calcmode="lin" valueType="num">
                                      <p:cBhvr additive="base">
                                        <p:cTn id="28" dur="500"/>
                                        <p:tgtEl>
                                          <p:spTgt spid="9"/>
                                        </p:tgtEl>
                                        <p:attrNameLst>
                                          <p:attrName>ppt_x</p:attrName>
                                        </p:attrNameLst>
                                      </p:cBhvr>
                                      <p:tavLst>
                                        <p:tav tm="0">
                                          <p:val>
                                            <p:strVal val="ppt_x"/>
                                          </p:val>
                                        </p:tav>
                                        <p:tav tm="100000">
                                          <p:val>
                                            <p:strVal val="0-ppt_w/2"/>
                                          </p:val>
                                        </p:tav>
                                      </p:tavLst>
                                    </p:anim>
                                    <p:anim calcmode="lin" valueType="num">
                                      <p:cBhvr additive="base">
                                        <p:cTn id="29" dur="500"/>
                                        <p:tgtEl>
                                          <p:spTgt spid="9"/>
                                        </p:tgtEl>
                                        <p:attrNameLst>
                                          <p:attrName>ppt_y</p:attrName>
                                        </p:attrNameLst>
                                      </p:cBhvr>
                                      <p:tavLst>
                                        <p:tav tm="0">
                                          <p:val>
                                            <p:strVal val="ppt_y"/>
                                          </p:val>
                                        </p:tav>
                                        <p:tav tm="100000">
                                          <p:val>
                                            <p:strVal val="ppt_y"/>
                                          </p:val>
                                        </p:tav>
                                      </p:tavLst>
                                    </p:anim>
                                    <p:set>
                                      <p:cBhvr>
                                        <p:cTn id="30" dur="1" fill="hold">
                                          <p:stCondLst>
                                            <p:cond delay="499"/>
                                          </p:stCondLst>
                                        </p:cTn>
                                        <p:tgtEl>
                                          <p:spTgt spid="9"/>
                                        </p:tgtEl>
                                        <p:attrNameLst>
                                          <p:attrName>style.visibility</p:attrName>
                                        </p:attrNameLst>
                                      </p:cBhvr>
                                      <p:to>
                                        <p:strVal val="hidden"/>
                                      </p:to>
                                    </p:set>
                                  </p:childTnLst>
                                </p:cTn>
                              </p:par>
                            </p:childTnLst>
                          </p:cTn>
                        </p:par>
                        <p:par>
                          <p:cTn id="31" fill="hold">
                            <p:stCondLst>
                              <p:cond delay="500"/>
                            </p:stCondLst>
                            <p:childTnLst>
                              <p:par>
                                <p:cTn id="32" presetID="2" presetClass="entr" presetSubtype="2" fill="hold" grpId="0" nodeType="after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additive="base">
                                        <p:cTn id="34" dur="500" fill="hold"/>
                                        <p:tgtEl>
                                          <p:spTgt spid="11"/>
                                        </p:tgtEl>
                                        <p:attrNameLst>
                                          <p:attrName>ppt_x</p:attrName>
                                        </p:attrNameLst>
                                      </p:cBhvr>
                                      <p:tavLst>
                                        <p:tav tm="0">
                                          <p:val>
                                            <p:strVal val="1+#ppt_w/2"/>
                                          </p:val>
                                        </p:tav>
                                        <p:tav tm="100000">
                                          <p:val>
                                            <p:strVal val="#ppt_x"/>
                                          </p:val>
                                        </p:tav>
                                      </p:tavLst>
                                    </p:anim>
                                    <p:anim calcmode="lin" valueType="num">
                                      <p:cBhvr additive="base">
                                        <p:cTn id="35"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xit" presetSubtype="8" fill="hold" grpId="1" nodeType="clickEffect">
                                  <p:stCondLst>
                                    <p:cond delay="0"/>
                                  </p:stCondLst>
                                  <p:childTnLst>
                                    <p:anim calcmode="lin" valueType="num">
                                      <p:cBhvr additive="base">
                                        <p:cTn id="39" dur="500"/>
                                        <p:tgtEl>
                                          <p:spTgt spid="11"/>
                                        </p:tgtEl>
                                        <p:attrNameLst>
                                          <p:attrName>ppt_x</p:attrName>
                                        </p:attrNameLst>
                                      </p:cBhvr>
                                      <p:tavLst>
                                        <p:tav tm="0">
                                          <p:val>
                                            <p:strVal val="ppt_x"/>
                                          </p:val>
                                        </p:tav>
                                        <p:tav tm="100000">
                                          <p:val>
                                            <p:strVal val="0-ppt_w/2"/>
                                          </p:val>
                                        </p:tav>
                                      </p:tavLst>
                                    </p:anim>
                                    <p:anim calcmode="lin" valueType="num">
                                      <p:cBhvr additive="base">
                                        <p:cTn id="40" dur="500"/>
                                        <p:tgtEl>
                                          <p:spTgt spid="11"/>
                                        </p:tgtEl>
                                        <p:attrNameLst>
                                          <p:attrName>ppt_y</p:attrName>
                                        </p:attrNameLst>
                                      </p:cBhvr>
                                      <p:tavLst>
                                        <p:tav tm="0">
                                          <p:val>
                                            <p:strVal val="ppt_y"/>
                                          </p:val>
                                        </p:tav>
                                        <p:tav tm="100000">
                                          <p:val>
                                            <p:strVal val="ppt_y"/>
                                          </p:val>
                                        </p:tav>
                                      </p:tavLst>
                                    </p:anim>
                                    <p:set>
                                      <p:cBhvr>
                                        <p:cTn id="41" dur="1" fill="hold">
                                          <p:stCondLst>
                                            <p:cond delay="499"/>
                                          </p:stCondLst>
                                        </p:cTn>
                                        <p:tgtEl>
                                          <p:spTgt spid="11"/>
                                        </p:tgtEl>
                                        <p:attrNameLst>
                                          <p:attrName>style.visibility</p:attrName>
                                        </p:attrNameLst>
                                      </p:cBhvr>
                                      <p:to>
                                        <p:strVal val="hidden"/>
                                      </p:to>
                                    </p:set>
                                  </p:childTnLst>
                                </p:cTn>
                              </p:par>
                            </p:childTnLst>
                          </p:cTn>
                        </p:par>
                        <p:par>
                          <p:cTn id="42" fill="hold">
                            <p:stCondLst>
                              <p:cond delay="500"/>
                            </p:stCondLst>
                            <p:childTnLst>
                              <p:par>
                                <p:cTn id="43" presetID="2" presetClass="entr" presetSubtype="2" fill="hold" grpId="0" nodeType="after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additive="base">
                                        <p:cTn id="45" dur="500" fill="hold"/>
                                        <p:tgtEl>
                                          <p:spTgt spid="13"/>
                                        </p:tgtEl>
                                        <p:attrNameLst>
                                          <p:attrName>ppt_x</p:attrName>
                                        </p:attrNameLst>
                                      </p:cBhvr>
                                      <p:tavLst>
                                        <p:tav tm="0">
                                          <p:val>
                                            <p:strVal val="1+#ppt_w/2"/>
                                          </p:val>
                                        </p:tav>
                                        <p:tav tm="100000">
                                          <p:val>
                                            <p:strVal val="#ppt_x"/>
                                          </p:val>
                                        </p:tav>
                                      </p:tavLst>
                                    </p:anim>
                                    <p:anim calcmode="lin" valueType="num">
                                      <p:cBhvr additive="base">
                                        <p:cTn id="46"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xit" presetSubtype="8" fill="hold" grpId="1" nodeType="clickEffect">
                                  <p:stCondLst>
                                    <p:cond delay="0"/>
                                  </p:stCondLst>
                                  <p:childTnLst>
                                    <p:anim calcmode="lin" valueType="num">
                                      <p:cBhvr additive="base">
                                        <p:cTn id="50" dur="500"/>
                                        <p:tgtEl>
                                          <p:spTgt spid="13"/>
                                        </p:tgtEl>
                                        <p:attrNameLst>
                                          <p:attrName>ppt_x</p:attrName>
                                        </p:attrNameLst>
                                      </p:cBhvr>
                                      <p:tavLst>
                                        <p:tav tm="0">
                                          <p:val>
                                            <p:strVal val="ppt_x"/>
                                          </p:val>
                                        </p:tav>
                                        <p:tav tm="100000">
                                          <p:val>
                                            <p:strVal val="0-ppt_w/2"/>
                                          </p:val>
                                        </p:tav>
                                      </p:tavLst>
                                    </p:anim>
                                    <p:anim calcmode="lin" valueType="num">
                                      <p:cBhvr additive="base">
                                        <p:cTn id="51" dur="500"/>
                                        <p:tgtEl>
                                          <p:spTgt spid="13"/>
                                        </p:tgtEl>
                                        <p:attrNameLst>
                                          <p:attrName>ppt_y</p:attrName>
                                        </p:attrNameLst>
                                      </p:cBhvr>
                                      <p:tavLst>
                                        <p:tav tm="0">
                                          <p:val>
                                            <p:strVal val="ppt_y"/>
                                          </p:val>
                                        </p:tav>
                                        <p:tav tm="100000">
                                          <p:val>
                                            <p:strVal val="ppt_y"/>
                                          </p:val>
                                        </p:tav>
                                      </p:tavLst>
                                    </p:anim>
                                    <p:set>
                                      <p:cBhvr>
                                        <p:cTn id="52" dur="1" fill="hold">
                                          <p:stCondLst>
                                            <p:cond delay="499"/>
                                          </p:stCondLst>
                                        </p:cTn>
                                        <p:tgtEl>
                                          <p:spTgt spid="13"/>
                                        </p:tgtEl>
                                        <p:attrNameLst>
                                          <p:attrName>style.visibility</p:attrName>
                                        </p:attrNameLst>
                                      </p:cBhvr>
                                      <p:to>
                                        <p:strVal val="hidden"/>
                                      </p:to>
                                    </p:set>
                                  </p:childTnLst>
                                </p:cTn>
                              </p:par>
                            </p:childTnLst>
                          </p:cTn>
                        </p:par>
                        <p:par>
                          <p:cTn id="53" fill="hold">
                            <p:stCondLst>
                              <p:cond delay="500"/>
                            </p:stCondLst>
                            <p:childTnLst>
                              <p:par>
                                <p:cTn id="54" presetID="2" presetClass="entr" presetSubtype="2" fill="hold" grpId="0" nodeType="afterEffect">
                                  <p:stCondLst>
                                    <p:cond delay="0"/>
                                  </p:stCondLst>
                                  <p:childTnLst>
                                    <p:set>
                                      <p:cBhvr>
                                        <p:cTn id="55" dur="1" fill="hold">
                                          <p:stCondLst>
                                            <p:cond delay="0"/>
                                          </p:stCondLst>
                                        </p:cTn>
                                        <p:tgtEl>
                                          <p:spTgt spid="7"/>
                                        </p:tgtEl>
                                        <p:attrNameLst>
                                          <p:attrName>style.visibility</p:attrName>
                                        </p:attrNameLst>
                                      </p:cBhvr>
                                      <p:to>
                                        <p:strVal val="visible"/>
                                      </p:to>
                                    </p:set>
                                    <p:anim calcmode="lin" valueType="num">
                                      <p:cBhvr additive="base">
                                        <p:cTn id="56" dur="500" fill="hold"/>
                                        <p:tgtEl>
                                          <p:spTgt spid="7"/>
                                        </p:tgtEl>
                                        <p:attrNameLst>
                                          <p:attrName>ppt_x</p:attrName>
                                        </p:attrNameLst>
                                      </p:cBhvr>
                                      <p:tavLst>
                                        <p:tav tm="0">
                                          <p:val>
                                            <p:strVal val="1+#ppt_w/2"/>
                                          </p:val>
                                        </p:tav>
                                        <p:tav tm="100000">
                                          <p:val>
                                            <p:strVal val="#ppt_x"/>
                                          </p:val>
                                        </p:tav>
                                      </p:tavLst>
                                    </p:anim>
                                    <p:anim calcmode="lin" valueType="num">
                                      <p:cBhvr additive="base">
                                        <p:cTn id="57"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7" grpId="0"/>
      <p:bldP spid="9" grpId="0"/>
      <p:bldP spid="9" grpId="1"/>
      <p:bldP spid="11" grpId="0"/>
      <p:bldP spid="11" grpId="1"/>
      <p:bldP spid="13" grpId="0"/>
      <p:bldP spid="13" grpId="1"/>
      <p:bldP spid="4" grpId="0"/>
      <p:bldP spid="4" grpId="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BF94C52-5D44-95A6-CB47-5100A479600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201B8930-D4EC-1E23-A406-A61A3B1B54C3}"/>
              </a:ext>
            </a:extLst>
          </p:cNvPr>
          <p:cNvSpPr>
            <a:spLocks noGrp="1"/>
          </p:cNvSpPr>
          <p:nvPr>
            <p:ph type="title"/>
          </p:nvPr>
        </p:nvSpPr>
        <p:spPr>
          <a:xfrm>
            <a:off x="569331" y="324884"/>
            <a:ext cx="8752470" cy="1325563"/>
          </a:xfrm>
        </p:spPr>
        <p:txBody>
          <a:bodyPr vert="horz" lIns="91440" tIns="45720" rIns="91440" bIns="45720" rtlCol="0" anchor="ctr">
            <a:noAutofit/>
          </a:bodyPr>
          <a:lstStyle/>
          <a:p>
            <a:r>
              <a:rPr lang="en-US" sz="3200" b="1" dirty="0">
                <a:solidFill>
                  <a:srgbClr val="FFFFFF"/>
                </a:solidFill>
              </a:rPr>
              <a:t>PART </a:t>
            </a:r>
            <a:r>
              <a:rPr lang="en-US" sz="3200" b="1" dirty="0">
                <a:solidFill>
                  <a:schemeClr val="bg1"/>
                </a:solidFill>
              </a:rPr>
              <a:t>2: What do you already know about the Anglo-Saxons?</a:t>
            </a:r>
          </a:p>
        </p:txBody>
      </p:sp>
      <p:sp>
        <p:nvSpPr>
          <p:cNvPr id="25" name="Content Placeholder 24">
            <a:extLst>
              <a:ext uri="{FF2B5EF4-FFF2-40B4-BE49-F238E27FC236}">
                <a16:creationId xmlns:a16="http://schemas.microsoft.com/office/drawing/2014/main" id="{04BC4DB4-0742-EFD6-BBF0-C1589DC680BF}"/>
              </a:ext>
            </a:extLst>
          </p:cNvPr>
          <p:cNvSpPr>
            <a:spLocks noGrp="1"/>
          </p:cNvSpPr>
          <p:nvPr>
            <p:ph idx="1"/>
          </p:nvPr>
        </p:nvSpPr>
        <p:spPr>
          <a:xfrm>
            <a:off x="569331" y="1842283"/>
            <a:ext cx="9577969" cy="4950377"/>
          </a:xfrm>
        </p:spPr>
        <p:txBody>
          <a:bodyPr>
            <a:noAutofit/>
          </a:bodyPr>
          <a:lstStyle/>
          <a:p>
            <a:pPr>
              <a:lnSpc>
                <a:spcPct val="120000"/>
              </a:lnSpc>
            </a:pPr>
            <a:r>
              <a:rPr lang="en-GB" sz="1800" dirty="0">
                <a:solidFill>
                  <a:schemeClr val="bg1"/>
                </a:solidFill>
              </a:rPr>
              <a:t>Part 2 builds on pupils’ understanding of the Anglo-Saxon period. It starts by placing the Anglo-Saxon period in a chronological framework. It is important to do this at the start of teaching a new historical enquiry. </a:t>
            </a:r>
          </a:p>
          <a:p>
            <a:pPr>
              <a:lnSpc>
                <a:spcPct val="120000"/>
              </a:lnSpc>
            </a:pPr>
            <a:r>
              <a:rPr lang="en-GB" sz="1800" dirty="0">
                <a:solidFill>
                  <a:schemeClr val="bg1"/>
                </a:solidFill>
              </a:rPr>
              <a:t>The human timeline activity (see opposite) can really help pupils grasp the  chronological order and time span of each period. </a:t>
            </a:r>
          </a:p>
          <a:p>
            <a:pPr>
              <a:lnSpc>
                <a:spcPct val="120000"/>
              </a:lnSpc>
            </a:pPr>
            <a:r>
              <a:rPr lang="en-GB" sz="1800" dirty="0">
                <a:solidFill>
                  <a:schemeClr val="bg1"/>
                </a:solidFill>
              </a:rPr>
              <a:t>The second activity asks pupils to use a word wall to describe the Anglo-Saxon period. We return to this at the end of the historical enquiry (see PART 6) to see if the Winfarthing find has change their perceptions of the Anglo-Saxons. </a:t>
            </a:r>
          </a:p>
          <a:p>
            <a:pPr>
              <a:lnSpc>
                <a:spcPct val="120000"/>
              </a:lnSpc>
            </a:pPr>
            <a:r>
              <a:rPr lang="en-GB" sz="1800" dirty="0">
                <a:solidFill>
                  <a:schemeClr val="bg1"/>
                </a:solidFill>
              </a:rPr>
              <a:t>Part 2 also asks the key question ‘How do we know about this period?’ and explores the evidence base for historical interpretations about the Anglo-Saxon period. This early part of this period is characterised by limited written evidence which makes archaeology a key part of finding out about the early Anglo-Saxons. </a:t>
            </a:r>
          </a:p>
        </p:txBody>
      </p:sp>
      <p:sp>
        <p:nvSpPr>
          <p:cNvPr id="2" name="Flowchart: Off-page Connector 1">
            <a:extLst>
              <a:ext uri="{FF2B5EF4-FFF2-40B4-BE49-F238E27FC236}">
                <a16:creationId xmlns:a16="http://schemas.microsoft.com/office/drawing/2014/main" id="{DFD0E42E-CFC5-9F6C-ABE8-ECC2F9B8872E}"/>
              </a:ext>
            </a:extLst>
          </p:cNvPr>
          <p:cNvSpPr/>
          <p:nvPr/>
        </p:nvSpPr>
        <p:spPr>
          <a:xfrm rot="5400000">
            <a:off x="10330378" y="-713966"/>
            <a:ext cx="630936" cy="3092308"/>
          </a:xfrm>
          <a:prstGeom prst="flowChartOffpageConnector">
            <a:avLst/>
          </a:prstGeom>
          <a:solidFill>
            <a:srgbClr val="E0BE9A"/>
          </a:solidFill>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Notes for teachers</a:t>
            </a: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45875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40D9DCEF-8EBB-57F8-58AB-F7B2ACFF02E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4849E832-3842-F04D-8F78-E37BDD25CB5A}"/>
              </a:ext>
            </a:extLst>
          </p:cNvPr>
          <p:cNvSpPr>
            <a:spLocks noGrp="1"/>
          </p:cNvSpPr>
          <p:nvPr>
            <p:ph type="title"/>
          </p:nvPr>
        </p:nvSpPr>
        <p:spPr>
          <a:xfrm>
            <a:off x="397595" y="392008"/>
            <a:ext cx="11396810" cy="880360"/>
          </a:xfrm>
        </p:spPr>
        <p:txBody>
          <a:bodyPr vert="horz" lIns="91440" tIns="45720" rIns="91440" bIns="45720" rtlCol="0" anchor="ctr">
            <a:noAutofit/>
          </a:bodyPr>
          <a:lstStyle/>
          <a:p>
            <a:r>
              <a:rPr lang="en-US" sz="3200" b="1" dirty="0">
                <a:solidFill>
                  <a:schemeClr val="bg1"/>
                </a:solidFill>
              </a:rPr>
              <a:t>Activities – when where </a:t>
            </a:r>
            <a:r>
              <a:rPr lang="en-US" sz="3200" b="1">
                <a:solidFill>
                  <a:schemeClr val="bg1"/>
                </a:solidFill>
              </a:rPr>
              <a:t>they around?</a:t>
            </a:r>
            <a:endParaRPr lang="en-US" sz="3200" b="1" dirty="0">
              <a:solidFill>
                <a:schemeClr val="bg1"/>
              </a:solidFill>
            </a:endParaRPr>
          </a:p>
        </p:txBody>
      </p:sp>
      <p:sp>
        <p:nvSpPr>
          <p:cNvPr id="8" name="Flowchart: Off-page Connector 7">
            <a:extLst>
              <a:ext uri="{FF2B5EF4-FFF2-40B4-BE49-F238E27FC236}">
                <a16:creationId xmlns:a16="http://schemas.microsoft.com/office/drawing/2014/main" id="{7A84EDA6-E5F5-F465-AFA5-A6314EB5F974}"/>
              </a:ext>
            </a:extLst>
          </p:cNvPr>
          <p:cNvSpPr/>
          <p:nvPr/>
        </p:nvSpPr>
        <p:spPr>
          <a:xfrm rot="5400000">
            <a:off x="10330378" y="-713966"/>
            <a:ext cx="630936" cy="3092308"/>
          </a:xfrm>
          <a:prstGeom prst="flowChartOffpageConnector">
            <a:avLst/>
          </a:prstGeom>
          <a:solidFill>
            <a:srgbClr val="E0BE9A"/>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Notes for teachers</a:t>
            </a: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1C607FAB-F3EC-C330-CE76-5DBE690040A0}"/>
              </a:ext>
            </a:extLst>
          </p:cNvPr>
          <p:cNvSpPr txBox="1"/>
          <p:nvPr/>
        </p:nvSpPr>
        <p:spPr>
          <a:xfrm>
            <a:off x="397595" y="1450168"/>
            <a:ext cx="10893045" cy="5016758"/>
          </a:xfrm>
          <a:prstGeom prst="rect">
            <a:avLst/>
          </a:prstGeom>
          <a:noFill/>
        </p:spPr>
        <p:txBody>
          <a:bodyPr wrap="square" rtlCol="0">
            <a:spAutoFit/>
          </a:bodyPr>
          <a:lstStyle/>
          <a:p>
            <a:r>
              <a:rPr lang="en-US" sz="2000" dirty="0">
                <a:solidFill>
                  <a:schemeClr val="bg1"/>
                </a:solidFill>
              </a:rPr>
              <a:t>It is important when teaching historical enquiries to locate them within a chronological framework. The next activities are designed to do that for the Anglo-Saxon period so pupils get an understanding of what came before and after this period, and how long each period was.</a:t>
            </a:r>
          </a:p>
          <a:p>
            <a:endParaRPr lang="en-US" sz="2000" dirty="0">
              <a:solidFill>
                <a:schemeClr val="bg1"/>
              </a:solidFill>
            </a:endParaRPr>
          </a:p>
          <a:p>
            <a:r>
              <a:rPr lang="en-US" sz="2000" b="1" dirty="0">
                <a:solidFill>
                  <a:schemeClr val="bg1"/>
                </a:solidFill>
              </a:rPr>
              <a:t>Task A: Before or after </a:t>
            </a:r>
            <a:r>
              <a:rPr lang="en-US" sz="2000" dirty="0">
                <a:solidFill>
                  <a:schemeClr val="bg1"/>
                </a:solidFill>
              </a:rPr>
              <a:t>– this slide lists a selection of time periods. Ask the students if they think each period is before or after the Anglo-Saxons. A printable version of the slide is provided. On the answer slide the answers are revealed as you move on.</a:t>
            </a:r>
          </a:p>
          <a:p>
            <a:endParaRPr lang="en-US" sz="2000" dirty="0">
              <a:solidFill>
                <a:schemeClr val="bg1"/>
              </a:solidFill>
            </a:endParaRPr>
          </a:p>
          <a:p>
            <a:r>
              <a:rPr lang="en-US" sz="2000" b="1" dirty="0">
                <a:solidFill>
                  <a:schemeClr val="bg1"/>
                </a:solidFill>
              </a:rPr>
              <a:t>Task B: Putting periods in chronological order</a:t>
            </a:r>
            <a:r>
              <a:rPr lang="en-US" sz="2000" dirty="0">
                <a:solidFill>
                  <a:schemeClr val="bg1"/>
                </a:solidFill>
              </a:rPr>
              <a:t> – this slide lists a selection of time periods. As you move the slide on the time periods will slot into place on the timeline. How many can the students get right?</a:t>
            </a:r>
          </a:p>
          <a:p>
            <a:endParaRPr lang="en-US" sz="2000" dirty="0">
              <a:solidFill>
                <a:schemeClr val="bg1"/>
              </a:solidFill>
            </a:endParaRPr>
          </a:p>
          <a:p>
            <a:r>
              <a:rPr lang="en-US" sz="2000" b="1" dirty="0">
                <a:solidFill>
                  <a:schemeClr val="bg1"/>
                </a:solidFill>
              </a:rPr>
              <a:t>Task C: Human timeline</a:t>
            </a:r>
            <a:r>
              <a:rPr lang="en-US" sz="2000" dirty="0">
                <a:solidFill>
                  <a:schemeClr val="bg1"/>
                </a:solidFill>
              </a:rPr>
              <a:t> – each child represents 100 years. Ask for volunteers to stand in a line to represent the different eras between us and the Anglo-Saxons. Are they surprised how many people they need to get there? Are they surprised how many/few people represent each era? The slide for this provides clues to help, and the answers will be revealed as you move the slides on.</a:t>
            </a:r>
            <a:endParaRPr lang="en-GB" sz="2000" dirty="0">
              <a:solidFill>
                <a:schemeClr val="bg1"/>
              </a:solidFill>
            </a:endParaRPr>
          </a:p>
        </p:txBody>
      </p:sp>
    </p:spTree>
    <p:extLst>
      <p:ext uri="{BB962C8B-B14F-4D97-AF65-F5344CB8AC3E}">
        <p14:creationId xmlns:p14="http://schemas.microsoft.com/office/powerpoint/2010/main" val="12120267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FF757-3D05-90B6-2CA4-53B5EC2A15E6}"/>
              </a:ext>
            </a:extLst>
          </p:cNvPr>
          <p:cNvSpPr>
            <a:spLocks noGrp="1"/>
          </p:cNvSpPr>
          <p:nvPr>
            <p:ph type="title"/>
          </p:nvPr>
        </p:nvSpPr>
        <p:spPr>
          <a:xfrm>
            <a:off x="838200" y="687971"/>
            <a:ext cx="8352018" cy="942866"/>
          </a:xfrm>
        </p:spPr>
        <p:txBody>
          <a:bodyPr>
            <a:normAutofit fontScale="90000"/>
          </a:bodyPr>
          <a:lstStyle/>
          <a:p>
            <a:r>
              <a:rPr lang="en-GB" sz="3600" b="1" dirty="0"/>
              <a:t>What do you already know about the Anglo-Saxons?</a:t>
            </a:r>
            <a:endParaRPr lang="en-GB" dirty="0"/>
          </a:p>
        </p:txBody>
      </p:sp>
      <p:sp>
        <p:nvSpPr>
          <p:cNvPr id="3" name="Content Placeholder 2">
            <a:extLst>
              <a:ext uri="{FF2B5EF4-FFF2-40B4-BE49-F238E27FC236}">
                <a16:creationId xmlns:a16="http://schemas.microsoft.com/office/drawing/2014/main" id="{9D377F7D-17BC-11CA-5D2D-B8479D5F5349}"/>
              </a:ext>
            </a:extLst>
          </p:cNvPr>
          <p:cNvSpPr>
            <a:spLocks noGrp="1"/>
          </p:cNvSpPr>
          <p:nvPr>
            <p:ph idx="1"/>
          </p:nvPr>
        </p:nvSpPr>
        <p:spPr>
          <a:xfrm>
            <a:off x="838199" y="1800520"/>
            <a:ext cx="8927097" cy="1362227"/>
          </a:xfrm>
        </p:spPr>
        <p:txBody>
          <a:bodyPr>
            <a:normAutofit/>
          </a:bodyPr>
          <a:lstStyle/>
          <a:p>
            <a:pPr marL="0" indent="0">
              <a:buNone/>
            </a:pPr>
            <a:r>
              <a:rPr lang="en-GB" sz="2000" b="1" u="sng" dirty="0"/>
              <a:t>When were they around?</a:t>
            </a:r>
          </a:p>
          <a:p>
            <a:pPr marL="0" indent="0">
              <a:buNone/>
            </a:pPr>
            <a:r>
              <a:rPr lang="en-GB" sz="2000" dirty="0">
                <a:solidFill>
                  <a:schemeClr val="accent5"/>
                </a:solidFill>
              </a:rPr>
              <a:t>TASK A: Before or after competition – in your teams, decide if you think the Anglo-Saxons came </a:t>
            </a:r>
            <a:r>
              <a:rPr lang="en-GB" sz="2000" b="1" dirty="0">
                <a:solidFill>
                  <a:schemeClr val="accent5"/>
                </a:solidFill>
              </a:rPr>
              <a:t>before</a:t>
            </a:r>
            <a:r>
              <a:rPr lang="en-GB" sz="2000" dirty="0">
                <a:solidFill>
                  <a:schemeClr val="accent5"/>
                </a:solidFill>
              </a:rPr>
              <a:t> or </a:t>
            </a:r>
            <a:r>
              <a:rPr lang="en-GB" sz="2000" b="1" dirty="0">
                <a:solidFill>
                  <a:schemeClr val="accent5"/>
                </a:solidFill>
              </a:rPr>
              <a:t>after</a:t>
            </a:r>
            <a:r>
              <a:rPr lang="en-GB" sz="2000" dirty="0">
                <a:solidFill>
                  <a:schemeClr val="accent5"/>
                </a:solidFill>
              </a:rPr>
              <a:t> these other time periods/events.</a:t>
            </a:r>
          </a:p>
          <a:p>
            <a:pPr marL="0" indent="0">
              <a:buNone/>
            </a:pPr>
            <a:endParaRPr lang="en-GB" sz="2000" b="1" dirty="0">
              <a:solidFill>
                <a:schemeClr val="accent5"/>
              </a:solidFill>
            </a:endParaRPr>
          </a:p>
          <a:p>
            <a:pPr marL="0" indent="0">
              <a:buNone/>
            </a:pPr>
            <a:endParaRPr lang="en-GB" sz="2000" b="1" dirty="0">
              <a:solidFill>
                <a:schemeClr val="accent5"/>
              </a:solidFill>
            </a:endParaRPr>
          </a:p>
          <a:p>
            <a:pPr marL="514350" indent="-514350">
              <a:buAutoNum type="arabicPeriod"/>
            </a:pPr>
            <a:endParaRPr lang="en-GB" sz="2000" dirty="0"/>
          </a:p>
        </p:txBody>
      </p:sp>
      <p:graphicFrame>
        <p:nvGraphicFramePr>
          <p:cNvPr id="4" name="Table 3">
            <a:extLst>
              <a:ext uri="{FF2B5EF4-FFF2-40B4-BE49-F238E27FC236}">
                <a16:creationId xmlns:a16="http://schemas.microsoft.com/office/drawing/2014/main" id="{4B17BA79-838F-B624-1C49-AACD62289BBC}"/>
              </a:ext>
            </a:extLst>
          </p:cNvPr>
          <p:cNvGraphicFramePr>
            <a:graphicFrameLocks noGrp="1"/>
          </p:cNvGraphicFramePr>
          <p:nvPr>
            <p:extLst>
              <p:ext uri="{D42A27DB-BD31-4B8C-83A1-F6EECF244321}">
                <p14:modId xmlns:p14="http://schemas.microsoft.com/office/powerpoint/2010/main" val="1751146176"/>
              </p:ext>
            </p:extLst>
          </p:nvPr>
        </p:nvGraphicFramePr>
        <p:xfrm>
          <a:off x="509046" y="3044858"/>
          <a:ext cx="11161338" cy="3276000"/>
        </p:xfrm>
        <a:graphic>
          <a:graphicData uri="http://schemas.openxmlformats.org/drawingml/2006/table">
            <a:tbl>
              <a:tblPr firstRow="1" bandRow="1">
                <a:tableStyleId>{5C22544A-7EE6-4342-B048-85BDC9FD1C3A}</a:tableStyleId>
              </a:tblPr>
              <a:tblGrid>
                <a:gridCol w="5580669">
                  <a:extLst>
                    <a:ext uri="{9D8B030D-6E8A-4147-A177-3AD203B41FA5}">
                      <a16:colId xmlns:a16="http://schemas.microsoft.com/office/drawing/2014/main" val="3205848805"/>
                    </a:ext>
                  </a:extLst>
                </a:gridCol>
                <a:gridCol w="5580669">
                  <a:extLst>
                    <a:ext uri="{9D8B030D-6E8A-4147-A177-3AD203B41FA5}">
                      <a16:colId xmlns:a16="http://schemas.microsoft.com/office/drawing/2014/main" val="4126965146"/>
                    </a:ext>
                  </a:extLst>
                </a:gridCol>
              </a:tblGrid>
              <a:tr h="655200">
                <a:tc>
                  <a:txBody>
                    <a:bodyPr/>
                    <a:lstStyle/>
                    <a:p>
                      <a:r>
                        <a:rPr lang="en-US" sz="2400" b="0" dirty="0">
                          <a:solidFill>
                            <a:schemeClr val="tx1"/>
                          </a:solidFill>
                        </a:rPr>
                        <a:t>The Romans</a:t>
                      </a:r>
                      <a:endParaRPr lang="en-GB" sz="2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0" dirty="0">
                          <a:solidFill>
                            <a:schemeClr val="tx1"/>
                          </a:solidFill>
                        </a:rPr>
                        <a:t>The Normans</a:t>
                      </a:r>
                      <a:endParaRPr lang="en-GB" sz="2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1223451"/>
                  </a:ext>
                </a:extLst>
              </a:tr>
              <a:tr h="655200">
                <a:tc>
                  <a:txBody>
                    <a:bodyPr/>
                    <a:lstStyle/>
                    <a:p>
                      <a:r>
                        <a:rPr lang="en-US" sz="2400" b="0" dirty="0">
                          <a:solidFill>
                            <a:schemeClr val="tx1"/>
                          </a:solidFill>
                        </a:rPr>
                        <a:t>The Victorians</a:t>
                      </a:r>
                      <a:endParaRPr lang="en-GB" sz="2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400" b="0" dirty="0">
                          <a:solidFill>
                            <a:schemeClr val="tx1"/>
                          </a:solidFill>
                        </a:rPr>
                        <a:t>The Ancient Greeks</a:t>
                      </a:r>
                      <a:endParaRPr lang="en-GB" sz="2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3744998"/>
                  </a:ext>
                </a:extLst>
              </a:tr>
              <a:tr h="655200">
                <a:tc>
                  <a:txBody>
                    <a:bodyPr/>
                    <a:lstStyle/>
                    <a:p>
                      <a:r>
                        <a:rPr lang="en-US" sz="2400" b="0" dirty="0">
                          <a:solidFill>
                            <a:schemeClr val="tx1"/>
                          </a:solidFill>
                        </a:rPr>
                        <a:t>The Ancient Egyptians</a:t>
                      </a:r>
                      <a:endParaRPr lang="en-GB" sz="2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400" b="0" dirty="0">
                          <a:solidFill>
                            <a:schemeClr val="tx1"/>
                          </a:solidFill>
                        </a:rPr>
                        <a:t>The Second World War</a:t>
                      </a:r>
                      <a:endParaRPr lang="en-GB" sz="2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54377939"/>
                  </a:ext>
                </a:extLst>
              </a:tr>
              <a:tr h="655200">
                <a:tc>
                  <a:txBody>
                    <a:bodyPr/>
                    <a:lstStyle/>
                    <a:p>
                      <a:r>
                        <a:rPr lang="en-US" sz="2400" b="0" dirty="0">
                          <a:solidFill>
                            <a:schemeClr val="tx1"/>
                          </a:solidFill>
                        </a:rPr>
                        <a:t>The Tudors</a:t>
                      </a:r>
                      <a:endParaRPr lang="en-GB" sz="2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400" b="0" dirty="0">
                          <a:solidFill>
                            <a:schemeClr val="tx1"/>
                          </a:solidFill>
                        </a:rPr>
                        <a:t>The Bronze Age</a:t>
                      </a:r>
                      <a:endParaRPr lang="en-GB" sz="2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53543347"/>
                  </a:ext>
                </a:extLst>
              </a:tr>
              <a:tr h="655200">
                <a:tc>
                  <a:txBody>
                    <a:bodyPr/>
                    <a:lstStyle/>
                    <a:p>
                      <a:r>
                        <a:rPr lang="en-US" sz="2400" b="0" dirty="0">
                          <a:solidFill>
                            <a:schemeClr val="tx1"/>
                          </a:solidFill>
                        </a:rPr>
                        <a:t>The Stone Age</a:t>
                      </a:r>
                      <a:endParaRPr lang="en-GB" sz="2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400" b="0" dirty="0">
                          <a:solidFill>
                            <a:schemeClr val="tx1"/>
                          </a:solidFill>
                        </a:rPr>
                        <a:t>England winning the World Cup</a:t>
                      </a:r>
                      <a:endParaRPr lang="en-GB" sz="2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51542726"/>
                  </a:ext>
                </a:extLst>
              </a:tr>
            </a:tbl>
          </a:graphicData>
        </a:graphic>
      </p:graphicFrame>
      <p:sp>
        <p:nvSpPr>
          <p:cNvPr id="7" name="Flowchart: Off-page Connector 6">
            <a:extLst>
              <a:ext uri="{FF2B5EF4-FFF2-40B4-BE49-F238E27FC236}">
                <a16:creationId xmlns:a16="http://schemas.microsoft.com/office/drawing/2014/main" id="{B4CC858A-F84C-D355-00AE-561894414D1A}"/>
              </a:ext>
            </a:extLst>
          </p:cNvPr>
          <p:cNvSpPr/>
          <p:nvPr/>
        </p:nvSpPr>
        <p:spPr>
          <a:xfrm rot="5400000">
            <a:off x="10330378" y="-819571"/>
            <a:ext cx="630936" cy="3092308"/>
          </a:xfrm>
          <a:prstGeom prst="flowChartOffpageConnector">
            <a:avLst/>
          </a:prstGeom>
          <a:solidFill>
            <a:srgbClr val="E0BE9A"/>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US" dirty="0">
                <a:solidFill>
                  <a:schemeClr val="tx1"/>
                </a:solidFill>
              </a:rPr>
              <a:t>To print</a:t>
            </a:r>
            <a:endParaRPr lang="en-GB" dirty="0">
              <a:solidFill>
                <a:schemeClr val="tx1"/>
              </a:solidFill>
            </a:endParaRPr>
          </a:p>
        </p:txBody>
      </p:sp>
      <p:pic>
        <p:nvPicPr>
          <p:cNvPr id="11" name="Graphic 10" descr="Printer outline">
            <a:extLst>
              <a:ext uri="{FF2B5EF4-FFF2-40B4-BE49-F238E27FC236}">
                <a16:creationId xmlns:a16="http://schemas.microsoft.com/office/drawing/2014/main" id="{5B654B19-637A-7E7C-66A6-78CF99A83A0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1480906" y="452029"/>
            <a:ext cx="549108" cy="549108"/>
          </a:xfrm>
          <a:prstGeom prst="rect">
            <a:avLst/>
          </a:prstGeom>
        </p:spPr>
      </p:pic>
    </p:spTree>
    <p:extLst>
      <p:ext uri="{BB962C8B-B14F-4D97-AF65-F5344CB8AC3E}">
        <p14:creationId xmlns:p14="http://schemas.microsoft.com/office/powerpoint/2010/main" val="29596368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F5C839-1691-CD4F-103F-D8219CDA24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FA228C-F5D8-2299-390E-6A6A6E8DD1F9}"/>
              </a:ext>
            </a:extLst>
          </p:cNvPr>
          <p:cNvSpPr>
            <a:spLocks noGrp="1"/>
          </p:cNvSpPr>
          <p:nvPr>
            <p:ph type="title"/>
          </p:nvPr>
        </p:nvSpPr>
        <p:spPr>
          <a:xfrm>
            <a:off x="838200" y="687971"/>
            <a:ext cx="8352018" cy="942866"/>
          </a:xfrm>
        </p:spPr>
        <p:txBody>
          <a:bodyPr>
            <a:normAutofit fontScale="90000"/>
          </a:bodyPr>
          <a:lstStyle/>
          <a:p>
            <a:r>
              <a:rPr lang="en-GB" sz="3600" b="1" dirty="0"/>
              <a:t>What do you already know about the Anglo-Saxons?</a:t>
            </a:r>
            <a:endParaRPr lang="en-GB" dirty="0"/>
          </a:p>
        </p:txBody>
      </p:sp>
      <p:sp>
        <p:nvSpPr>
          <p:cNvPr id="3" name="Content Placeholder 2">
            <a:extLst>
              <a:ext uri="{FF2B5EF4-FFF2-40B4-BE49-F238E27FC236}">
                <a16:creationId xmlns:a16="http://schemas.microsoft.com/office/drawing/2014/main" id="{A0ACFE59-BE0C-7DAF-F8F2-B0156D283BC9}"/>
              </a:ext>
            </a:extLst>
          </p:cNvPr>
          <p:cNvSpPr>
            <a:spLocks noGrp="1"/>
          </p:cNvSpPr>
          <p:nvPr>
            <p:ph idx="1"/>
          </p:nvPr>
        </p:nvSpPr>
        <p:spPr>
          <a:xfrm>
            <a:off x="838199" y="1800520"/>
            <a:ext cx="8927097" cy="1362227"/>
          </a:xfrm>
        </p:spPr>
        <p:txBody>
          <a:bodyPr>
            <a:normAutofit/>
          </a:bodyPr>
          <a:lstStyle/>
          <a:p>
            <a:pPr marL="0" indent="0">
              <a:buNone/>
            </a:pPr>
            <a:r>
              <a:rPr lang="en-GB" sz="2000" b="1" u="sng" dirty="0"/>
              <a:t>When were they around?</a:t>
            </a:r>
          </a:p>
          <a:p>
            <a:pPr marL="0" indent="0">
              <a:buNone/>
            </a:pPr>
            <a:r>
              <a:rPr lang="en-GB" sz="2000" dirty="0">
                <a:solidFill>
                  <a:schemeClr val="accent5"/>
                </a:solidFill>
              </a:rPr>
              <a:t>TASK A: Before or after competition – in your teams, decide if you think the Anglo-Saxons came </a:t>
            </a:r>
            <a:r>
              <a:rPr lang="en-GB" sz="2000" b="1" dirty="0">
                <a:solidFill>
                  <a:schemeClr val="accent5"/>
                </a:solidFill>
              </a:rPr>
              <a:t>before</a:t>
            </a:r>
            <a:r>
              <a:rPr lang="en-GB" sz="2000" dirty="0">
                <a:solidFill>
                  <a:schemeClr val="accent5"/>
                </a:solidFill>
              </a:rPr>
              <a:t> or </a:t>
            </a:r>
            <a:r>
              <a:rPr lang="en-GB" sz="2000" b="1" dirty="0">
                <a:solidFill>
                  <a:schemeClr val="accent5"/>
                </a:solidFill>
              </a:rPr>
              <a:t>after</a:t>
            </a:r>
            <a:r>
              <a:rPr lang="en-GB" sz="2000" dirty="0">
                <a:solidFill>
                  <a:schemeClr val="accent5"/>
                </a:solidFill>
              </a:rPr>
              <a:t> these other time periods/events.</a:t>
            </a:r>
          </a:p>
          <a:p>
            <a:pPr marL="0" indent="0">
              <a:buNone/>
            </a:pPr>
            <a:endParaRPr lang="en-GB" sz="2000" b="1" dirty="0">
              <a:solidFill>
                <a:schemeClr val="accent5"/>
              </a:solidFill>
            </a:endParaRPr>
          </a:p>
          <a:p>
            <a:pPr marL="0" indent="0">
              <a:buNone/>
            </a:pPr>
            <a:endParaRPr lang="en-GB" sz="2000" b="1" dirty="0">
              <a:solidFill>
                <a:schemeClr val="accent5"/>
              </a:solidFill>
            </a:endParaRPr>
          </a:p>
          <a:p>
            <a:pPr marL="514350" indent="-514350">
              <a:buAutoNum type="arabicPeriod"/>
            </a:pPr>
            <a:endParaRPr lang="en-GB" sz="2000" dirty="0"/>
          </a:p>
        </p:txBody>
      </p:sp>
      <p:pic>
        <p:nvPicPr>
          <p:cNvPr id="6" name="Picture 5">
            <a:extLst>
              <a:ext uri="{FF2B5EF4-FFF2-40B4-BE49-F238E27FC236}">
                <a16:creationId xmlns:a16="http://schemas.microsoft.com/office/drawing/2014/main" id="{F539218E-5709-75C3-AE0E-A2BB080BC55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41280" y="238680"/>
            <a:ext cx="1603257" cy="1274268"/>
          </a:xfrm>
          <a:prstGeom prst="rect">
            <a:avLst/>
          </a:prstGeom>
        </p:spPr>
      </p:pic>
      <p:graphicFrame>
        <p:nvGraphicFramePr>
          <p:cNvPr id="4" name="Table 3">
            <a:extLst>
              <a:ext uri="{FF2B5EF4-FFF2-40B4-BE49-F238E27FC236}">
                <a16:creationId xmlns:a16="http://schemas.microsoft.com/office/drawing/2014/main" id="{E6E672F1-C083-4C3E-0BB0-283368A72D2F}"/>
              </a:ext>
            </a:extLst>
          </p:cNvPr>
          <p:cNvGraphicFramePr>
            <a:graphicFrameLocks noGrp="1"/>
          </p:cNvGraphicFramePr>
          <p:nvPr/>
        </p:nvGraphicFramePr>
        <p:xfrm>
          <a:off x="509046" y="3044858"/>
          <a:ext cx="11161338" cy="3276000"/>
        </p:xfrm>
        <a:graphic>
          <a:graphicData uri="http://schemas.openxmlformats.org/drawingml/2006/table">
            <a:tbl>
              <a:tblPr firstRow="1" bandRow="1">
                <a:tableStyleId>{5C22544A-7EE6-4342-B048-85BDC9FD1C3A}</a:tableStyleId>
              </a:tblPr>
              <a:tblGrid>
                <a:gridCol w="5580669">
                  <a:extLst>
                    <a:ext uri="{9D8B030D-6E8A-4147-A177-3AD203B41FA5}">
                      <a16:colId xmlns:a16="http://schemas.microsoft.com/office/drawing/2014/main" val="3205848805"/>
                    </a:ext>
                  </a:extLst>
                </a:gridCol>
                <a:gridCol w="5580669">
                  <a:extLst>
                    <a:ext uri="{9D8B030D-6E8A-4147-A177-3AD203B41FA5}">
                      <a16:colId xmlns:a16="http://schemas.microsoft.com/office/drawing/2014/main" val="4126965146"/>
                    </a:ext>
                  </a:extLst>
                </a:gridCol>
              </a:tblGrid>
              <a:tr h="655200">
                <a:tc>
                  <a:txBody>
                    <a:bodyPr/>
                    <a:lstStyle/>
                    <a:p>
                      <a:r>
                        <a:rPr lang="en-US" sz="2400" b="0" dirty="0">
                          <a:solidFill>
                            <a:schemeClr val="tx1"/>
                          </a:solidFill>
                        </a:rPr>
                        <a:t>The Romans</a:t>
                      </a:r>
                      <a:endParaRPr lang="en-GB" sz="2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0" dirty="0">
                          <a:solidFill>
                            <a:schemeClr val="tx1"/>
                          </a:solidFill>
                        </a:rPr>
                        <a:t>The Normans</a:t>
                      </a:r>
                      <a:endParaRPr lang="en-GB" sz="2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1223451"/>
                  </a:ext>
                </a:extLst>
              </a:tr>
              <a:tr h="655200">
                <a:tc>
                  <a:txBody>
                    <a:bodyPr/>
                    <a:lstStyle/>
                    <a:p>
                      <a:r>
                        <a:rPr lang="en-US" sz="2400" b="0" dirty="0">
                          <a:solidFill>
                            <a:schemeClr val="tx1"/>
                          </a:solidFill>
                        </a:rPr>
                        <a:t>The Victorians</a:t>
                      </a:r>
                      <a:endParaRPr lang="en-GB" sz="2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400" b="0" dirty="0">
                          <a:solidFill>
                            <a:schemeClr val="tx1"/>
                          </a:solidFill>
                        </a:rPr>
                        <a:t>The Ancient Greeks</a:t>
                      </a:r>
                      <a:endParaRPr lang="en-GB" sz="2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3744998"/>
                  </a:ext>
                </a:extLst>
              </a:tr>
              <a:tr h="655200">
                <a:tc>
                  <a:txBody>
                    <a:bodyPr/>
                    <a:lstStyle/>
                    <a:p>
                      <a:r>
                        <a:rPr lang="en-US" sz="2400" b="0" dirty="0">
                          <a:solidFill>
                            <a:schemeClr val="tx1"/>
                          </a:solidFill>
                        </a:rPr>
                        <a:t>The Ancient Egyptians</a:t>
                      </a:r>
                      <a:endParaRPr lang="en-GB" sz="2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400" b="0" dirty="0">
                          <a:solidFill>
                            <a:schemeClr val="tx1"/>
                          </a:solidFill>
                        </a:rPr>
                        <a:t>The Second World War</a:t>
                      </a:r>
                      <a:endParaRPr lang="en-GB" sz="2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54377939"/>
                  </a:ext>
                </a:extLst>
              </a:tr>
              <a:tr h="655200">
                <a:tc>
                  <a:txBody>
                    <a:bodyPr/>
                    <a:lstStyle/>
                    <a:p>
                      <a:r>
                        <a:rPr lang="en-US" sz="2400" b="0" dirty="0">
                          <a:solidFill>
                            <a:schemeClr val="tx1"/>
                          </a:solidFill>
                        </a:rPr>
                        <a:t>The Tudors</a:t>
                      </a:r>
                      <a:endParaRPr lang="en-GB" sz="2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400" b="0" dirty="0">
                          <a:solidFill>
                            <a:schemeClr val="tx1"/>
                          </a:solidFill>
                        </a:rPr>
                        <a:t>The Bronze Age</a:t>
                      </a:r>
                      <a:endParaRPr lang="en-GB" sz="2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53543347"/>
                  </a:ext>
                </a:extLst>
              </a:tr>
              <a:tr h="655200">
                <a:tc>
                  <a:txBody>
                    <a:bodyPr/>
                    <a:lstStyle/>
                    <a:p>
                      <a:r>
                        <a:rPr lang="en-US" sz="2400" b="0" dirty="0">
                          <a:solidFill>
                            <a:schemeClr val="tx1"/>
                          </a:solidFill>
                        </a:rPr>
                        <a:t>The Stone Age</a:t>
                      </a:r>
                      <a:endParaRPr lang="en-GB" sz="2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400" b="0" dirty="0">
                          <a:solidFill>
                            <a:schemeClr val="tx1"/>
                          </a:solidFill>
                        </a:rPr>
                        <a:t>England winning the World Cup</a:t>
                      </a:r>
                      <a:endParaRPr lang="en-GB" sz="2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51542726"/>
                  </a:ext>
                </a:extLst>
              </a:tr>
            </a:tbl>
          </a:graphicData>
        </a:graphic>
      </p:graphicFrame>
      <p:sp>
        <p:nvSpPr>
          <p:cNvPr id="8" name="TextBox 7">
            <a:extLst>
              <a:ext uri="{FF2B5EF4-FFF2-40B4-BE49-F238E27FC236}">
                <a16:creationId xmlns:a16="http://schemas.microsoft.com/office/drawing/2014/main" id="{98E77B6D-AAC0-E5E8-4077-8AD500DFE7FF}"/>
              </a:ext>
            </a:extLst>
          </p:cNvPr>
          <p:cNvSpPr txBox="1"/>
          <p:nvPr/>
        </p:nvSpPr>
        <p:spPr>
          <a:xfrm>
            <a:off x="3876281" y="3162747"/>
            <a:ext cx="2234241" cy="461665"/>
          </a:xfrm>
          <a:prstGeom prst="rect">
            <a:avLst/>
          </a:prstGeom>
          <a:noFill/>
        </p:spPr>
        <p:txBody>
          <a:bodyPr wrap="square" rtlCol="0">
            <a:spAutoFit/>
          </a:bodyPr>
          <a:lstStyle/>
          <a:p>
            <a:pPr algn="ctr"/>
            <a:r>
              <a:rPr lang="en-US" sz="2400" b="1" dirty="0">
                <a:solidFill>
                  <a:srgbClr val="0070C0"/>
                </a:solidFill>
              </a:rPr>
              <a:t>Before</a:t>
            </a:r>
            <a:endParaRPr lang="en-GB" sz="2400" b="1" dirty="0">
              <a:solidFill>
                <a:srgbClr val="0070C0"/>
              </a:solidFill>
            </a:endParaRPr>
          </a:p>
        </p:txBody>
      </p:sp>
      <p:sp>
        <p:nvSpPr>
          <p:cNvPr id="10" name="TextBox 9">
            <a:extLst>
              <a:ext uri="{FF2B5EF4-FFF2-40B4-BE49-F238E27FC236}">
                <a16:creationId xmlns:a16="http://schemas.microsoft.com/office/drawing/2014/main" id="{C8BB13E2-0B1C-CD67-4B5A-3B4A81FB2DF0}"/>
              </a:ext>
            </a:extLst>
          </p:cNvPr>
          <p:cNvSpPr txBox="1"/>
          <p:nvPr/>
        </p:nvSpPr>
        <p:spPr>
          <a:xfrm>
            <a:off x="3876281" y="3854595"/>
            <a:ext cx="2234241" cy="461665"/>
          </a:xfrm>
          <a:prstGeom prst="rect">
            <a:avLst/>
          </a:prstGeom>
          <a:noFill/>
        </p:spPr>
        <p:txBody>
          <a:bodyPr wrap="square" rtlCol="0">
            <a:spAutoFit/>
          </a:bodyPr>
          <a:lstStyle/>
          <a:p>
            <a:pPr algn="ctr"/>
            <a:r>
              <a:rPr lang="en-US" sz="2400" b="1" dirty="0">
                <a:solidFill>
                  <a:srgbClr val="0070C0"/>
                </a:solidFill>
              </a:rPr>
              <a:t>After</a:t>
            </a:r>
            <a:endParaRPr lang="en-GB" sz="2400" b="1" dirty="0">
              <a:solidFill>
                <a:srgbClr val="0070C0"/>
              </a:solidFill>
            </a:endParaRPr>
          </a:p>
        </p:txBody>
      </p:sp>
      <p:sp>
        <p:nvSpPr>
          <p:cNvPr id="12" name="TextBox 11">
            <a:extLst>
              <a:ext uri="{FF2B5EF4-FFF2-40B4-BE49-F238E27FC236}">
                <a16:creationId xmlns:a16="http://schemas.microsoft.com/office/drawing/2014/main" id="{E5158B50-2845-EEC2-EB56-55695BE4F89F}"/>
              </a:ext>
            </a:extLst>
          </p:cNvPr>
          <p:cNvSpPr txBox="1"/>
          <p:nvPr/>
        </p:nvSpPr>
        <p:spPr>
          <a:xfrm>
            <a:off x="3876281" y="5102601"/>
            <a:ext cx="2234241" cy="461665"/>
          </a:xfrm>
          <a:prstGeom prst="rect">
            <a:avLst/>
          </a:prstGeom>
          <a:noFill/>
        </p:spPr>
        <p:txBody>
          <a:bodyPr wrap="square" rtlCol="0">
            <a:spAutoFit/>
          </a:bodyPr>
          <a:lstStyle/>
          <a:p>
            <a:pPr algn="ctr"/>
            <a:r>
              <a:rPr lang="en-US" sz="2400" b="1" dirty="0">
                <a:solidFill>
                  <a:srgbClr val="0070C0"/>
                </a:solidFill>
              </a:rPr>
              <a:t>After</a:t>
            </a:r>
            <a:endParaRPr lang="en-GB" sz="2400" b="1" dirty="0">
              <a:solidFill>
                <a:srgbClr val="0070C0"/>
              </a:solidFill>
            </a:endParaRPr>
          </a:p>
        </p:txBody>
      </p:sp>
      <p:sp>
        <p:nvSpPr>
          <p:cNvPr id="14" name="TextBox 13">
            <a:extLst>
              <a:ext uri="{FF2B5EF4-FFF2-40B4-BE49-F238E27FC236}">
                <a16:creationId xmlns:a16="http://schemas.microsoft.com/office/drawing/2014/main" id="{48A81346-A637-FADD-E57C-0CF4E1B05DFE}"/>
              </a:ext>
            </a:extLst>
          </p:cNvPr>
          <p:cNvSpPr txBox="1"/>
          <p:nvPr/>
        </p:nvSpPr>
        <p:spPr>
          <a:xfrm>
            <a:off x="9765297" y="3162747"/>
            <a:ext cx="2234241" cy="461665"/>
          </a:xfrm>
          <a:prstGeom prst="rect">
            <a:avLst/>
          </a:prstGeom>
          <a:noFill/>
        </p:spPr>
        <p:txBody>
          <a:bodyPr wrap="square" rtlCol="0">
            <a:spAutoFit/>
          </a:bodyPr>
          <a:lstStyle/>
          <a:p>
            <a:pPr algn="ctr"/>
            <a:r>
              <a:rPr lang="en-US" sz="2400" b="1" dirty="0">
                <a:solidFill>
                  <a:srgbClr val="0070C0"/>
                </a:solidFill>
              </a:rPr>
              <a:t>After</a:t>
            </a:r>
            <a:endParaRPr lang="en-GB" sz="2400" b="1" dirty="0">
              <a:solidFill>
                <a:srgbClr val="0070C0"/>
              </a:solidFill>
            </a:endParaRPr>
          </a:p>
        </p:txBody>
      </p:sp>
      <p:sp>
        <p:nvSpPr>
          <p:cNvPr id="16" name="TextBox 15">
            <a:extLst>
              <a:ext uri="{FF2B5EF4-FFF2-40B4-BE49-F238E27FC236}">
                <a16:creationId xmlns:a16="http://schemas.microsoft.com/office/drawing/2014/main" id="{F580A067-356E-CBA7-CC91-74C6525B6720}"/>
              </a:ext>
            </a:extLst>
          </p:cNvPr>
          <p:cNvSpPr txBox="1"/>
          <p:nvPr/>
        </p:nvSpPr>
        <p:spPr>
          <a:xfrm>
            <a:off x="9765297" y="4407085"/>
            <a:ext cx="2234241" cy="461665"/>
          </a:xfrm>
          <a:prstGeom prst="rect">
            <a:avLst/>
          </a:prstGeom>
          <a:noFill/>
        </p:spPr>
        <p:txBody>
          <a:bodyPr wrap="square" rtlCol="0">
            <a:spAutoFit/>
          </a:bodyPr>
          <a:lstStyle/>
          <a:p>
            <a:pPr algn="ctr"/>
            <a:r>
              <a:rPr lang="en-US" sz="2400" b="1" dirty="0">
                <a:solidFill>
                  <a:srgbClr val="0070C0"/>
                </a:solidFill>
              </a:rPr>
              <a:t>After</a:t>
            </a:r>
            <a:endParaRPr lang="en-GB" sz="2400" b="1" dirty="0">
              <a:solidFill>
                <a:srgbClr val="0070C0"/>
              </a:solidFill>
            </a:endParaRPr>
          </a:p>
        </p:txBody>
      </p:sp>
      <p:sp>
        <p:nvSpPr>
          <p:cNvPr id="18" name="TextBox 17">
            <a:extLst>
              <a:ext uri="{FF2B5EF4-FFF2-40B4-BE49-F238E27FC236}">
                <a16:creationId xmlns:a16="http://schemas.microsoft.com/office/drawing/2014/main" id="{F7D0A010-5DB0-F411-90D2-1E12BAD686FA}"/>
              </a:ext>
            </a:extLst>
          </p:cNvPr>
          <p:cNvSpPr txBox="1"/>
          <p:nvPr/>
        </p:nvSpPr>
        <p:spPr>
          <a:xfrm>
            <a:off x="9790431" y="5769943"/>
            <a:ext cx="2234241" cy="461665"/>
          </a:xfrm>
          <a:prstGeom prst="rect">
            <a:avLst/>
          </a:prstGeom>
          <a:noFill/>
        </p:spPr>
        <p:txBody>
          <a:bodyPr wrap="square" rtlCol="0">
            <a:spAutoFit/>
          </a:bodyPr>
          <a:lstStyle/>
          <a:p>
            <a:pPr algn="ctr"/>
            <a:r>
              <a:rPr lang="en-US" sz="2400" b="1" dirty="0">
                <a:solidFill>
                  <a:srgbClr val="0070C0"/>
                </a:solidFill>
              </a:rPr>
              <a:t>After</a:t>
            </a:r>
            <a:endParaRPr lang="en-GB" sz="2400" b="1" dirty="0">
              <a:solidFill>
                <a:srgbClr val="0070C0"/>
              </a:solidFill>
            </a:endParaRPr>
          </a:p>
        </p:txBody>
      </p:sp>
      <p:sp>
        <p:nvSpPr>
          <p:cNvPr id="22" name="TextBox 21">
            <a:extLst>
              <a:ext uri="{FF2B5EF4-FFF2-40B4-BE49-F238E27FC236}">
                <a16:creationId xmlns:a16="http://schemas.microsoft.com/office/drawing/2014/main" id="{6961BAE9-567B-29F9-2379-F70BDD8A61A6}"/>
              </a:ext>
            </a:extLst>
          </p:cNvPr>
          <p:cNvSpPr txBox="1"/>
          <p:nvPr/>
        </p:nvSpPr>
        <p:spPr>
          <a:xfrm>
            <a:off x="3855474" y="4443992"/>
            <a:ext cx="2234241" cy="461665"/>
          </a:xfrm>
          <a:prstGeom prst="rect">
            <a:avLst/>
          </a:prstGeom>
          <a:noFill/>
        </p:spPr>
        <p:txBody>
          <a:bodyPr wrap="square" rtlCol="0">
            <a:spAutoFit/>
          </a:bodyPr>
          <a:lstStyle/>
          <a:p>
            <a:pPr algn="ctr"/>
            <a:r>
              <a:rPr lang="en-US" sz="2400" b="1" dirty="0">
                <a:solidFill>
                  <a:srgbClr val="0070C0"/>
                </a:solidFill>
              </a:rPr>
              <a:t>Before</a:t>
            </a:r>
            <a:endParaRPr lang="en-GB" sz="2400" b="1" dirty="0">
              <a:solidFill>
                <a:srgbClr val="0070C0"/>
              </a:solidFill>
            </a:endParaRPr>
          </a:p>
        </p:txBody>
      </p:sp>
      <p:sp>
        <p:nvSpPr>
          <p:cNvPr id="24" name="TextBox 23">
            <a:extLst>
              <a:ext uri="{FF2B5EF4-FFF2-40B4-BE49-F238E27FC236}">
                <a16:creationId xmlns:a16="http://schemas.microsoft.com/office/drawing/2014/main" id="{83544DC7-DEC4-0E88-12B6-BF526C9EF641}"/>
              </a:ext>
            </a:extLst>
          </p:cNvPr>
          <p:cNvSpPr txBox="1"/>
          <p:nvPr/>
        </p:nvSpPr>
        <p:spPr>
          <a:xfrm>
            <a:off x="3855474" y="5735876"/>
            <a:ext cx="2234241" cy="461665"/>
          </a:xfrm>
          <a:prstGeom prst="rect">
            <a:avLst/>
          </a:prstGeom>
          <a:noFill/>
        </p:spPr>
        <p:txBody>
          <a:bodyPr wrap="square" rtlCol="0">
            <a:spAutoFit/>
          </a:bodyPr>
          <a:lstStyle/>
          <a:p>
            <a:pPr algn="ctr"/>
            <a:r>
              <a:rPr lang="en-US" sz="2400" b="1" dirty="0">
                <a:solidFill>
                  <a:srgbClr val="0070C0"/>
                </a:solidFill>
              </a:rPr>
              <a:t>Before</a:t>
            </a:r>
            <a:endParaRPr lang="en-GB" sz="2400" b="1" dirty="0">
              <a:solidFill>
                <a:srgbClr val="0070C0"/>
              </a:solidFill>
            </a:endParaRPr>
          </a:p>
        </p:txBody>
      </p:sp>
      <p:sp>
        <p:nvSpPr>
          <p:cNvPr id="26" name="TextBox 25">
            <a:extLst>
              <a:ext uri="{FF2B5EF4-FFF2-40B4-BE49-F238E27FC236}">
                <a16:creationId xmlns:a16="http://schemas.microsoft.com/office/drawing/2014/main" id="{DEE1863A-2652-5C7E-F297-5064499A29AC}"/>
              </a:ext>
            </a:extLst>
          </p:cNvPr>
          <p:cNvSpPr txBox="1"/>
          <p:nvPr/>
        </p:nvSpPr>
        <p:spPr>
          <a:xfrm>
            <a:off x="9765297" y="3784916"/>
            <a:ext cx="2234241" cy="461665"/>
          </a:xfrm>
          <a:prstGeom prst="rect">
            <a:avLst/>
          </a:prstGeom>
          <a:noFill/>
        </p:spPr>
        <p:txBody>
          <a:bodyPr wrap="square" rtlCol="0">
            <a:spAutoFit/>
          </a:bodyPr>
          <a:lstStyle/>
          <a:p>
            <a:pPr algn="ctr"/>
            <a:r>
              <a:rPr lang="en-US" sz="2400" b="1" dirty="0">
                <a:solidFill>
                  <a:srgbClr val="0070C0"/>
                </a:solidFill>
              </a:rPr>
              <a:t>Before</a:t>
            </a:r>
            <a:endParaRPr lang="en-GB" sz="2400" b="1" dirty="0">
              <a:solidFill>
                <a:srgbClr val="0070C0"/>
              </a:solidFill>
            </a:endParaRPr>
          </a:p>
        </p:txBody>
      </p:sp>
      <p:sp>
        <p:nvSpPr>
          <p:cNvPr id="28" name="TextBox 27">
            <a:extLst>
              <a:ext uri="{FF2B5EF4-FFF2-40B4-BE49-F238E27FC236}">
                <a16:creationId xmlns:a16="http://schemas.microsoft.com/office/drawing/2014/main" id="{A72E68B4-1235-820B-97B4-6EDA69B9FCBE}"/>
              </a:ext>
            </a:extLst>
          </p:cNvPr>
          <p:cNvSpPr txBox="1"/>
          <p:nvPr/>
        </p:nvSpPr>
        <p:spPr>
          <a:xfrm>
            <a:off x="9790431" y="5088514"/>
            <a:ext cx="2234241" cy="461665"/>
          </a:xfrm>
          <a:prstGeom prst="rect">
            <a:avLst/>
          </a:prstGeom>
          <a:noFill/>
        </p:spPr>
        <p:txBody>
          <a:bodyPr wrap="square" rtlCol="0">
            <a:spAutoFit/>
          </a:bodyPr>
          <a:lstStyle/>
          <a:p>
            <a:pPr algn="ctr"/>
            <a:r>
              <a:rPr lang="en-US" sz="2400" b="1" dirty="0">
                <a:solidFill>
                  <a:srgbClr val="0070C0"/>
                </a:solidFill>
              </a:rPr>
              <a:t>Before</a:t>
            </a:r>
            <a:endParaRPr lang="en-GB" sz="2400" b="1" dirty="0">
              <a:solidFill>
                <a:srgbClr val="0070C0"/>
              </a:solidFill>
            </a:endParaRPr>
          </a:p>
        </p:txBody>
      </p:sp>
    </p:spTree>
    <p:extLst>
      <p:ext uri="{BB962C8B-B14F-4D97-AF65-F5344CB8AC3E}">
        <p14:creationId xmlns:p14="http://schemas.microsoft.com/office/powerpoint/2010/main" val="2578555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500"/>
                                        <p:tgtEl>
                                          <p:spTgt spid="2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500"/>
                                        <p:tgtEl>
                                          <p:spTgt spid="14"/>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500"/>
                                        <p:tgtEl>
                                          <p:spTgt spid="26"/>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fade">
                                      <p:cBhvr>
                                        <p:cTn id="47" dur="500"/>
                                        <p:tgtEl>
                                          <p:spTgt spid="28"/>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fade">
                                      <p:cBhvr>
                                        <p:cTn id="5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2" grpId="0"/>
      <p:bldP spid="14" grpId="0"/>
      <p:bldP spid="16" grpId="0"/>
      <p:bldP spid="18" grpId="0"/>
      <p:bldP spid="22" grpId="0"/>
      <p:bldP spid="24" grpId="0"/>
      <p:bldP spid="26" grpId="0"/>
      <p:bldP spid="2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90D3EE-CDB7-500B-BDA5-C0B38FABEDA1}"/>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8FF50BBE-84D1-FCFD-480C-BED2A63B0FDD}"/>
              </a:ext>
            </a:extLst>
          </p:cNvPr>
          <p:cNvSpPr txBox="1"/>
          <p:nvPr/>
        </p:nvSpPr>
        <p:spPr>
          <a:xfrm>
            <a:off x="347463" y="441071"/>
            <a:ext cx="9317868" cy="830997"/>
          </a:xfrm>
          <a:prstGeom prst="rect">
            <a:avLst/>
          </a:prstGeom>
          <a:noFill/>
        </p:spPr>
        <p:txBody>
          <a:bodyPr wrap="square">
            <a:spAutoFit/>
          </a:bodyPr>
          <a:lstStyle/>
          <a:p>
            <a:pPr marL="0" indent="0">
              <a:buNone/>
            </a:pPr>
            <a:r>
              <a:rPr lang="en-GB" sz="2400" dirty="0">
                <a:solidFill>
                  <a:schemeClr val="accent5"/>
                </a:solidFill>
              </a:rPr>
              <a:t>TASK B: In your teams, can you put the time periods in chronological order?</a:t>
            </a:r>
            <a:endParaRPr lang="en-GB" sz="2400" b="1" dirty="0">
              <a:solidFill>
                <a:schemeClr val="accent5"/>
              </a:solidFill>
            </a:endParaRPr>
          </a:p>
        </p:txBody>
      </p:sp>
      <p:pic>
        <p:nvPicPr>
          <p:cNvPr id="6" name="Picture 5">
            <a:extLst>
              <a:ext uri="{FF2B5EF4-FFF2-40B4-BE49-F238E27FC236}">
                <a16:creationId xmlns:a16="http://schemas.microsoft.com/office/drawing/2014/main" id="{7D7E21B7-44BF-F683-40DA-08472FB0EF3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41280" y="238680"/>
            <a:ext cx="1603257" cy="1274268"/>
          </a:xfrm>
          <a:prstGeom prst="rect">
            <a:avLst/>
          </a:prstGeom>
        </p:spPr>
      </p:pic>
      <p:cxnSp>
        <p:nvCxnSpPr>
          <p:cNvPr id="15" name="Straight Connector 14">
            <a:extLst>
              <a:ext uri="{FF2B5EF4-FFF2-40B4-BE49-F238E27FC236}">
                <a16:creationId xmlns:a16="http://schemas.microsoft.com/office/drawing/2014/main" id="{62A79C76-C60C-D8F1-241E-9213EE1089DF}"/>
              </a:ext>
            </a:extLst>
          </p:cNvPr>
          <p:cNvCxnSpPr>
            <a:cxnSpLocks/>
          </p:cNvCxnSpPr>
          <p:nvPr/>
        </p:nvCxnSpPr>
        <p:spPr>
          <a:xfrm>
            <a:off x="0" y="6301212"/>
            <a:ext cx="12192000" cy="81481"/>
          </a:xfrm>
          <a:prstGeom prst="line">
            <a:avLst/>
          </a:prstGeom>
          <a:ln>
            <a:solidFill>
              <a:srgbClr val="0070C0"/>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527BA9D6-3E09-2CDD-87BD-C2987BCDA473}"/>
              </a:ext>
            </a:extLst>
          </p:cNvPr>
          <p:cNvCxnSpPr>
            <a:cxnSpLocks/>
          </p:cNvCxnSpPr>
          <p:nvPr/>
        </p:nvCxnSpPr>
        <p:spPr>
          <a:xfrm flipV="1">
            <a:off x="951223" y="5919277"/>
            <a:ext cx="0" cy="381935"/>
          </a:xfrm>
          <a:prstGeom prst="line">
            <a:avLst/>
          </a:prstGeom>
          <a:ln>
            <a:solidFill>
              <a:srgbClr val="0070C0"/>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3FE25975-10C5-0A7A-B4BD-EA2E96BE2172}"/>
              </a:ext>
            </a:extLst>
          </p:cNvPr>
          <p:cNvCxnSpPr>
            <a:cxnSpLocks/>
          </p:cNvCxnSpPr>
          <p:nvPr/>
        </p:nvCxnSpPr>
        <p:spPr>
          <a:xfrm flipV="1">
            <a:off x="4758470" y="4735486"/>
            <a:ext cx="0" cy="1583832"/>
          </a:xfrm>
          <a:prstGeom prst="line">
            <a:avLst/>
          </a:prstGeom>
          <a:ln>
            <a:solidFill>
              <a:srgbClr val="0070C0"/>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2FC5754D-83B8-F4B4-8350-9859DBF53474}"/>
              </a:ext>
            </a:extLst>
          </p:cNvPr>
          <p:cNvCxnSpPr>
            <a:cxnSpLocks/>
          </p:cNvCxnSpPr>
          <p:nvPr/>
        </p:nvCxnSpPr>
        <p:spPr>
          <a:xfrm flipV="1">
            <a:off x="3454966" y="5919277"/>
            <a:ext cx="0" cy="422675"/>
          </a:xfrm>
          <a:prstGeom prst="line">
            <a:avLst/>
          </a:prstGeom>
          <a:ln>
            <a:solidFill>
              <a:srgbClr val="0070C0"/>
            </a:solidFill>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C9352053-ED6C-5441-35EA-33F50D9EA720}"/>
              </a:ext>
            </a:extLst>
          </p:cNvPr>
          <p:cNvCxnSpPr>
            <a:cxnSpLocks/>
          </p:cNvCxnSpPr>
          <p:nvPr/>
        </p:nvCxnSpPr>
        <p:spPr>
          <a:xfrm flipV="1">
            <a:off x="6271188" y="5713213"/>
            <a:ext cx="0" cy="625155"/>
          </a:xfrm>
          <a:prstGeom prst="line">
            <a:avLst/>
          </a:prstGeom>
          <a:ln>
            <a:solidFill>
              <a:srgbClr val="0070C0"/>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CA4334AC-14ED-CB1C-467D-CAB351AB7BB9}"/>
              </a:ext>
            </a:extLst>
          </p:cNvPr>
          <p:cNvCxnSpPr>
            <a:cxnSpLocks/>
            <a:endCxn id="18" idx="2"/>
          </p:cNvCxnSpPr>
          <p:nvPr/>
        </p:nvCxnSpPr>
        <p:spPr>
          <a:xfrm flipV="1">
            <a:off x="7589784" y="4574680"/>
            <a:ext cx="0" cy="1769641"/>
          </a:xfrm>
          <a:prstGeom prst="line">
            <a:avLst/>
          </a:prstGeom>
          <a:ln>
            <a:solidFill>
              <a:srgbClr val="0070C0"/>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17C7DF8D-3155-0B18-5751-62AEBA9052F7}"/>
              </a:ext>
            </a:extLst>
          </p:cNvPr>
          <p:cNvCxnSpPr>
            <a:cxnSpLocks/>
          </p:cNvCxnSpPr>
          <p:nvPr/>
        </p:nvCxnSpPr>
        <p:spPr>
          <a:xfrm flipV="1">
            <a:off x="8509390" y="6141996"/>
            <a:ext cx="0" cy="219006"/>
          </a:xfrm>
          <a:prstGeom prst="line">
            <a:avLst/>
          </a:prstGeom>
          <a:ln>
            <a:solidFill>
              <a:srgbClr val="0070C0"/>
            </a:solidFill>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27D52745-D1C2-FBC4-C5DC-AE61F5E48955}"/>
              </a:ext>
            </a:extLst>
          </p:cNvPr>
          <p:cNvCxnSpPr>
            <a:cxnSpLocks/>
          </p:cNvCxnSpPr>
          <p:nvPr/>
        </p:nvCxnSpPr>
        <p:spPr>
          <a:xfrm flipV="1">
            <a:off x="9398113" y="4269346"/>
            <a:ext cx="18043" cy="2086894"/>
          </a:xfrm>
          <a:prstGeom prst="line">
            <a:avLst/>
          </a:prstGeom>
          <a:ln>
            <a:solidFill>
              <a:srgbClr val="0070C0"/>
            </a:solidFill>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72C47ADC-4BB4-0263-3D38-A3B76F3A1B9D}"/>
              </a:ext>
            </a:extLst>
          </p:cNvPr>
          <p:cNvCxnSpPr>
            <a:cxnSpLocks/>
          </p:cNvCxnSpPr>
          <p:nvPr/>
        </p:nvCxnSpPr>
        <p:spPr>
          <a:xfrm flipV="1">
            <a:off x="10410518" y="5919277"/>
            <a:ext cx="0" cy="463416"/>
          </a:xfrm>
          <a:prstGeom prst="line">
            <a:avLst/>
          </a:prstGeom>
          <a:ln>
            <a:solidFill>
              <a:srgbClr val="0070C0"/>
            </a:solidFill>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E88F2EE1-C31A-952A-E5B9-1FAD519D6101}"/>
              </a:ext>
            </a:extLst>
          </p:cNvPr>
          <p:cNvCxnSpPr>
            <a:cxnSpLocks/>
          </p:cNvCxnSpPr>
          <p:nvPr/>
        </p:nvCxnSpPr>
        <p:spPr>
          <a:xfrm flipV="1">
            <a:off x="11460215" y="4313162"/>
            <a:ext cx="0" cy="2069531"/>
          </a:xfrm>
          <a:prstGeom prst="line">
            <a:avLst/>
          </a:prstGeom>
          <a:ln>
            <a:solidFill>
              <a:srgbClr val="0070C0"/>
            </a:solidFill>
          </a:ln>
        </p:spPr>
        <p:style>
          <a:lnRef idx="2">
            <a:schemeClr val="accent1"/>
          </a:lnRef>
          <a:fillRef idx="0">
            <a:schemeClr val="accent1"/>
          </a:fillRef>
          <a:effectRef idx="1">
            <a:schemeClr val="accent1"/>
          </a:effectRef>
          <a:fontRef idx="minor">
            <a:schemeClr val="tx1"/>
          </a:fontRef>
        </p:style>
      </p:cxnSp>
      <p:sp>
        <p:nvSpPr>
          <p:cNvPr id="30" name="TextBox 29">
            <a:extLst>
              <a:ext uri="{FF2B5EF4-FFF2-40B4-BE49-F238E27FC236}">
                <a16:creationId xmlns:a16="http://schemas.microsoft.com/office/drawing/2014/main" id="{803DA33D-36E3-1A63-A539-48374ECA6E23}"/>
              </a:ext>
            </a:extLst>
          </p:cNvPr>
          <p:cNvSpPr txBox="1"/>
          <p:nvPr/>
        </p:nvSpPr>
        <p:spPr>
          <a:xfrm>
            <a:off x="2656104" y="1460490"/>
            <a:ext cx="2109457" cy="400110"/>
          </a:xfrm>
          <a:prstGeom prst="rect">
            <a:avLst/>
          </a:prstGeom>
          <a:solidFill>
            <a:schemeClr val="tx2">
              <a:lumMod val="10000"/>
              <a:lumOff val="90000"/>
            </a:schemeClr>
          </a:solidFill>
        </p:spPr>
        <p:txBody>
          <a:bodyPr wrap="square" rtlCol="0">
            <a:spAutoFit/>
          </a:bodyPr>
          <a:lstStyle/>
          <a:p>
            <a:pPr algn="ctr"/>
            <a:r>
              <a:rPr lang="en-US" sz="2000" dirty="0"/>
              <a:t>The Victorians</a:t>
            </a:r>
          </a:p>
        </p:txBody>
      </p:sp>
      <p:sp>
        <p:nvSpPr>
          <p:cNvPr id="32" name="TextBox 31">
            <a:extLst>
              <a:ext uri="{FF2B5EF4-FFF2-40B4-BE49-F238E27FC236}">
                <a16:creationId xmlns:a16="http://schemas.microsoft.com/office/drawing/2014/main" id="{F31C460A-6705-DB19-3A53-F190DE8FE599}"/>
              </a:ext>
            </a:extLst>
          </p:cNvPr>
          <p:cNvSpPr txBox="1"/>
          <p:nvPr/>
        </p:nvSpPr>
        <p:spPr>
          <a:xfrm>
            <a:off x="7226380" y="2259534"/>
            <a:ext cx="1830421" cy="707886"/>
          </a:xfrm>
          <a:prstGeom prst="rect">
            <a:avLst/>
          </a:prstGeom>
          <a:solidFill>
            <a:schemeClr val="tx2">
              <a:lumMod val="10000"/>
              <a:lumOff val="90000"/>
            </a:schemeClr>
          </a:solidFill>
        </p:spPr>
        <p:txBody>
          <a:bodyPr wrap="square" rtlCol="0">
            <a:spAutoFit/>
          </a:bodyPr>
          <a:lstStyle/>
          <a:p>
            <a:pPr algn="ctr"/>
            <a:r>
              <a:rPr lang="en-US" sz="2000" dirty="0"/>
              <a:t>The Bronze Age</a:t>
            </a:r>
          </a:p>
        </p:txBody>
      </p:sp>
      <p:sp>
        <p:nvSpPr>
          <p:cNvPr id="34" name="TextBox 33">
            <a:extLst>
              <a:ext uri="{FF2B5EF4-FFF2-40B4-BE49-F238E27FC236}">
                <a16:creationId xmlns:a16="http://schemas.microsoft.com/office/drawing/2014/main" id="{CA1123E9-0B27-8073-9600-3F4C418F1437}"/>
              </a:ext>
            </a:extLst>
          </p:cNvPr>
          <p:cNvSpPr txBox="1"/>
          <p:nvPr/>
        </p:nvSpPr>
        <p:spPr>
          <a:xfrm>
            <a:off x="9333882" y="1460490"/>
            <a:ext cx="2109457" cy="400110"/>
          </a:xfrm>
          <a:prstGeom prst="rect">
            <a:avLst/>
          </a:prstGeom>
          <a:solidFill>
            <a:schemeClr val="tx2">
              <a:lumMod val="10000"/>
              <a:lumOff val="90000"/>
            </a:schemeClr>
          </a:solidFill>
        </p:spPr>
        <p:txBody>
          <a:bodyPr wrap="square" rtlCol="0">
            <a:spAutoFit/>
          </a:bodyPr>
          <a:lstStyle/>
          <a:p>
            <a:pPr algn="ctr"/>
            <a:r>
              <a:rPr lang="en-US" sz="2000" dirty="0"/>
              <a:t>The Stone Age</a:t>
            </a:r>
          </a:p>
        </p:txBody>
      </p:sp>
      <p:sp>
        <p:nvSpPr>
          <p:cNvPr id="36" name="TextBox 35">
            <a:extLst>
              <a:ext uri="{FF2B5EF4-FFF2-40B4-BE49-F238E27FC236}">
                <a16:creationId xmlns:a16="http://schemas.microsoft.com/office/drawing/2014/main" id="{741FE0E3-C069-8633-F7A1-095534AAC9B0}"/>
              </a:ext>
            </a:extLst>
          </p:cNvPr>
          <p:cNvSpPr txBox="1"/>
          <p:nvPr/>
        </p:nvSpPr>
        <p:spPr>
          <a:xfrm>
            <a:off x="7086862" y="1460490"/>
            <a:ext cx="2109457" cy="400110"/>
          </a:xfrm>
          <a:prstGeom prst="rect">
            <a:avLst/>
          </a:prstGeom>
          <a:solidFill>
            <a:schemeClr val="tx2">
              <a:lumMod val="10000"/>
              <a:lumOff val="90000"/>
            </a:schemeClr>
          </a:solidFill>
        </p:spPr>
        <p:txBody>
          <a:bodyPr wrap="square" rtlCol="0">
            <a:spAutoFit/>
          </a:bodyPr>
          <a:lstStyle/>
          <a:p>
            <a:pPr algn="ctr"/>
            <a:r>
              <a:rPr lang="en-US" sz="2000" dirty="0"/>
              <a:t>The Tudors</a:t>
            </a:r>
          </a:p>
        </p:txBody>
      </p:sp>
      <p:sp>
        <p:nvSpPr>
          <p:cNvPr id="38" name="TextBox 37">
            <a:extLst>
              <a:ext uri="{FF2B5EF4-FFF2-40B4-BE49-F238E27FC236}">
                <a16:creationId xmlns:a16="http://schemas.microsoft.com/office/drawing/2014/main" id="{94F48194-F4F5-6636-7870-DE0DDB88EAEB}"/>
              </a:ext>
            </a:extLst>
          </p:cNvPr>
          <p:cNvSpPr txBox="1"/>
          <p:nvPr/>
        </p:nvSpPr>
        <p:spPr>
          <a:xfrm>
            <a:off x="427213" y="2259534"/>
            <a:ext cx="2109457" cy="400110"/>
          </a:xfrm>
          <a:prstGeom prst="rect">
            <a:avLst/>
          </a:prstGeom>
          <a:solidFill>
            <a:schemeClr val="tx2">
              <a:lumMod val="10000"/>
              <a:lumOff val="90000"/>
            </a:schemeClr>
          </a:solidFill>
        </p:spPr>
        <p:txBody>
          <a:bodyPr wrap="square" rtlCol="0">
            <a:spAutoFit/>
          </a:bodyPr>
          <a:lstStyle/>
          <a:p>
            <a:pPr algn="ctr"/>
            <a:r>
              <a:rPr lang="en-US" sz="2000" dirty="0"/>
              <a:t>The Normans</a:t>
            </a:r>
          </a:p>
        </p:txBody>
      </p:sp>
      <p:sp>
        <p:nvSpPr>
          <p:cNvPr id="40" name="TextBox 39">
            <a:extLst>
              <a:ext uri="{FF2B5EF4-FFF2-40B4-BE49-F238E27FC236}">
                <a16:creationId xmlns:a16="http://schemas.microsoft.com/office/drawing/2014/main" id="{380F66FF-71FE-2352-DABB-B9994FD6B23F}"/>
              </a:ext>
            </a:extLst>
          </p:cNvPr>
          <p:cNvSpPr txBox="1"/>
          <p:nvPr/>
        </p:nvSpPr>
        <p:spPr>
          <a:xfrm>
            <a:off x="4899505" y="1460490"/>
            <a:ext cx="2109457" cy="707886"/>
          </a:xfrm>
          <a:prstGeom prst="rect">
            <a:avLst/>
          </a:prstGeom>
          <a:solidFill>
            <a:schemeClr val="tx2">
              <a:lumMod val="10000"/>
              <a:lumOff val="90000"/>
            </a:schemeClr>
          </a:solidFill>
        </p:spPr>
        <p:txBody>
          <a:bodyPr wrap="square" rtlCol="0">
            <a:spAutoFit/>
          </a:bodyPr>
          <a:lstStyle/>
          <a:p>
            <a:pPr algn="ctr"/>
            <a:r>
              <a:rPr lang="en-US" sz="2000" dirty="0"/>
              <a:t>The Ancient Egyptians</a:t>
            </a:r>
          </a:p>
        </p:txBody>
      </p:sp>
      <p:sp>
        <p:nvSpPr>
          <p:cNvPr id="42" name="TextBox 41">
            <a:extLst>
              <a:ext uri="{FF2B5EF4-FFF2-40B4-BE49-F238E27FC236}">
                <a16:creationId xmlns:a16="http://schemas.microsoft.com/office/drawing/2014/main" id="{A99E87C5-DF4D-179D-B57C-A992B0DDE382}"/>
              </a:ext>
            </a:extLst>
          </p:cNvPr>
          <p:cNvSpPr txBox="1"/>
          <p:nvPr/>
        </p:nvSpPr>
        <p:spPr>
          <a:xfrm>
            <a:off x="427213" y="1460490"/>
            <a:ext cx="2109457" cy="707886"/>
          </a:xfrm>
          <a:prstGeom prst="rect">
            <a:avLst/>
          </a:prstGeom>
          <a:solidFill>
            <a:schemeClr val="tx2">
              <a:lumMod val="10000"/>
              <a:lumOff val="90000"/>
            </a:schemeClr>
          </a:solidFill>
        </p:spPr>
        <p:txBody>
          <a:bodyPr wrap="square" rtlCol="0">
            <a:spAutoFit/>
          </a:bodyPr>
          <a:lstStyle/>
          <a:p>
            <a:pPr algn="ctr"/>
            <a:r>
              <a:rPr lang="en-US" sz="2000" dirty="0"/>
              <a:t>The Romans in Britain</a:t>
            </a:r>
          </a:p>
        </p:txBody>
      </p:sp>
      <p:sp>
        <p:nvSpPr>
          <p:cNvPr id="44" name="TextBox 43">
            <a:extLst>
              <a:ext uri="{FF2B5EF4-FFF2-40B4-BE49-F238E27FC236}">
                <a16:creationId xmlns:a16="http://schemas.microsoft.com/office/drawing/2014/main" id="{3A2F8FE2-8213-B080-1599-93B35E9C2492}"/>
              </a:ext>
            </a:extLst>
          </p:cNvPr>
          <p:cNvSpPr txBox="1"/>
          <p:nvPr/>
        </p:nvSpPr>
        <p:spPr>
          <a:xfrm>
            <a:off x="2656104" y="2259534"/>
            <a:ext cx="2109457" cy="707886"/>
          </a:xfrm>
          <a:prstGeom prst="rect">
            <a:avLst/>
          </a:prstGeom>
          <a:solidFill>
            <a:schemeClr val="tx2">
              <a:lumMod val="10000"/>
              <a:lumOff val="90000"/>
            </a:schemeClr>
          </a:solidFill>
        </p:spPr>
        <p:txBody>
          <a:bodyPr wrap="square" rtlCol="0">
            <a:spAutoFit/>
          </a:bodyPr>
          <a:lstStyle/>
          <a:p>
            <a:pPr algn="ctr"/>
            <a:r>
              <a:rPr lang="en-US" sz="2000" dirty="0"/>
              <a:t>The Ancient Greeks</a:t>
            </a:r>
          </a:p>
        </p:txBody>
      </p:sp>
      <p:sp>
        <p:nvSpPr>
          <p:cNvPr id="46" name="TextBox 45">
            <a:extLst>
              <a:ext uri="{FF2B5EF4-FFF2-40B4-BE49-F238E27FC236}">
                <a16:creationId xmlns:a16="http://schemas.microsoft.com/office/drawing/2014/main" id="{0549C730-CBF5-E6B3-6EC6-250758B4CC3B}"/>
              </a:ext>
            </a:extLst>
          </p:cNvPr>
          <p:cNvSpPr txBox="1"/>
          <p:nvPr/>
        </p:nvSpPr>
        <p:spPr>
          <a:xfrm>
            <a:off x="4899505" y="2259534"/>
            <a:ext cx="2109457" cy="707886"/>
          </a:xfrm>
          <a:prstGeom prst="rect">
            <a:avLst/>
          </a:prstGeom>
          <a:solidFill>
            <a:schemeClr val="tx2">
              <a:lumMod val="10000"/>
              <a:lumOff val="90000"/>
            </a:schemeClr>
          </a:solidFill>
        </p:spPr>
        <p:txBody>
          <a:bodyPr wrap="square" rtlCol="0">
            <a:spAutoFit/>
          </a:bodyPr>
          <a:lstStyle/>
          <a:p>
            <a:pPr algn="ctr"/>
            <a:r>
              <a:rPr lang="en-US" sz="2000" dirty="0"/>
              <a:t>The Second World War</a:t>
            </a:r>
          </a:p>
        </p:txBody>
      </p:sp>
      <p:cxnSp>
        <p:nvCxnSpPr>
          <p:cNvPr id="56" name="Straight Connector 55">
            <a:extLst>
              <a:ext uri="{FF2B5EF4-FFF2-40B4-BE49-F238E27FC236}">
                <a16:creationId xmlns:a16="http://schemas.microsoft.com/office/drawing/2014/main" id="{E15352B9-A81C-DC1E-4C83-F31938B7B6D5}"/>
              </a:ext>
            </a:extLst>
          </p:cNvPr>
          <p:cNvCxnSpPr>
            <a:cxnSpLocks/>
          </p:cNvCxnSpPr>
          <p:nvPr/>
        </p:nvCxnSpPr>
        <p:spPr>
          <a:xfrm flipV="1">
            <a:off x="2233956" y="4394255"/>
            <a:ext cx="0" cy="1906957"/>
          </a:xfrm>
          <a:prstGeom prst="line">
            <a:avLst/>
          </a:prstGeom>
          <a:ln>
            <a:solidFill>
              <a:srgbClr val="0070C0"/>
            </a:solidFill>
          </a:ln>
        </p:spPr>
        <p:style>
          <a:lnRef idx="2">
            <a:schemeClr val="accent1"/>
          </a:lnRef>
          <a:fillRef idx="0">
            <a:schemeClr val="accent1"/>
          </a:fillRef>
          <a:effectRef idx="1">
            <a:schemeClr val="accent1"/>
          </a:effectRef>
          <a:fontRef idx="minor">
            <a:schemeClr val="tx1"/>
          </a:fontRef>
        </p:style>
      </p:cxnSp>
      <p:sp>
        <p:nvSpPr>
          <p:cNvPr id="64" name="Arrow: Right 63">
            <a:extLst>
              <a:ext uri="{FF2B5EF4-FFF2-40B4-BE49-F238E27FC236}">
                <a16:creationId xmlns:a16="http://schemas.microsoft.com/office/drawing/2014/main" id="{31CEB1D1-3C65-F188-0C9D-A6350BB27257}"/>
              </a:ext>
            </a:extLst>
          </p:cNvPr>
          <p:cNvSpPr/>
          <p:nvPr/>
        </p:nvSpPr>
        <p:spPr>
          <a:xfrm>
            <a:off x="951223" y="6515100"/>
            <a:ext cx="1054728" cy="195673"/>
          </a:xfrm>
          <a:prstGeom prst="rightArrow">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6" name="Arrow: Right 65">
            <a:extLst>
              <a:ext uri="{FF2B5EF4-FFF2-40B4-BE49-F238E27FC236}">
                <a16:creationId xmlns:a16="http://schemas.microsoft.com/office/drawing/2014/main" id="{CF275000-9F24-E991-ACAA-430D610D24F7}"/>
              </a:ext>
            </a:extLst>
          </p:cNvPr>
          <p:cNvSpPr/>
          <p:nvPr/>
        </p:nvSpPr>
        <p:spPr>
          <a:xfrm>
            <a:off x="3129750" y="6541909"/>
            <a:ext cx="1054728" cy="195673"/>
          </a:xfrm>
          <a:prstGeom prst="rightArrow">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8" name="Arrow: Right 67">
            <a:extLst>
              <a:ext uri="{FF2B5EF4-FFF2-40B4-BE49-F238E27FC236}">
                <a16:creationId xmlns:a16="http://schemas.microsoft.com/office/drawing/2014/main" id="{344024C7-6B63-5E08-9DCE-D5FC503E524F}"/>
              </a:ext>
            </a:extLst>
          </p:cNvPr>
          <p:cNvSpPr/>
          <p:nvPr/>
        </p:nvSpPr>
        <p:spPr>
          <a:xfrm>
            <a:off x="5308277" y="6539663"/>
            <a:ext cx="1054728" cy="195673"/>
          </a:xfrm>
          <a:prstGeom prst="rightArrow">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0" name="Arrow: Right 69">
            <a:extLst>
              <a:ext uri="{FF2B5EF4-FFF2-40B4-BE49-F238E27FC236}">
                <a16:creationId xmlns:a16="http://schemas.microsoft.com/office/drawing/2014/main" id="{F6D4A0EC-D0B9-1615-B958-93236BB57C97}"/>
              </a:ext>
            </a:extLst>
          </p:cNvPr>
          <p:cNvSpPr/>
          <p:nvPr/>
        </p:nvSpPr>
        <p:spPr>
          <a:xfrm>
            <a:off x="7486804" y="6539663"/>
            <a:ext cx="1054728" cy="195673"/>
          </a:xfrm>
          <a:prstGeom prst="rightArrow">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2" name="Arrow: Right 71">
            <a:extLst>
              <a:ext uri="{FF2B5EF4-FFF2-40B4-BE49-F238E27FC236}">
                <a16:creationId xmlns:a16="http://schemas.microsoft.com/office/drawing/2014/main" id="{F763D0C7-5440-6C58-4DCC-5AF6783E89EF}"/>
              </a:ext>
            </a:extLst>
          </p:cNvPr>
          <p:cNvSpPr/>
          <p:nvPr/>
        </p:nvSpPr>
        <p:spPr>
          <a:xfrm>
            <a:off x="9665331" y="6539663"/>
            <a:ext cx="1054728" cy="195673"/>
          </a:xfrm>
          <a:prstGeom prst="rightArrow">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a:extLst>
              <a:ext uri="{FF2B5EF4-FFF2-40B4-BE49-F238E27FC236}">
                <a16:creationId xmlns:a16="http://schemas.microsoft.com/office/drawing/2014/main" id="{6C70E3A3-14A6-7C83-EC24-346460DE43B9}"/>
              </a:ext>
            </a:extLst>
          </p:cNvPr>
          <p:cNvSpPr txBox="1"/>
          <p:nvPr/>
        </p:nvSpPr>
        <p:spPr>
          <a:xfrm>
            <a:off x="5643465" y="5263371"/>
            <a:ext cx="1197429" cy="400110"/>
          </a:xfrm>
          <a:prstGeom prst="rect">
            <a:avLst/>
          </a:prstGeom>
          <a:noFill/>
        </p:spPr>
        <p:txBody>
          <a:bodyPr wrap="square">
            <a:spAutoFit/>
          </a:bodyPr>
          <a:lstStyle/>
          <a:p>
            <a:pPr algn="ctr"/>
            <a:r>
              <a:rPr lang="en-US" sz="2000" dirty="0"/>
              <a:t>43-410</a:t>
            </a:r>
            <a:endParaRPr lang="en-GB" sz="2000" dirty="0"/>
          </a:p>
        </p:txBody>
      </p:sp>
      <p:sp>
        <p:nvSpPr>
          <p:cNvPr id="7" name="TextBox 6">
            <a:extLst>
              <a:ext uri="{FF2B5EF4-FFF2-40B4-BE49-F238E27FC236}">
                <a16:creationId xmlns:a16="http://schemas.microsoft.com/office/drawing/2014/main" id="{3DCAAE2F-D001-6E5B-C564-CE774594636A}"/>
              </a:ext>
            </a:extLst>
          </p:cNvPr>
          <p:cNvSpPr txBox="1"/>
          <p:nvPr/>
        </p:nvSpPr>
        <p:spPr>
          <a:xfrm>
            <a:off x="8650782" y="3812034"/>
            <a:ext cx="1560286" cy="400110"/>
          </a:xfrm>
          <a:prstGeom prst="rect">
            <a:avLst/>
          </a:prstGeom>
          <a:noFill/>
        </p:spPr>
        <p:txBody>
          <a:bodyPr wrap="square">
            <a:spAutoFit/>
          </a:bodyPr>
          <a:lstStyle/>
          <a:p>
            <a:pPr algn="ctr"/>
            <a:r>
              <a:rPr lang="en-US" sz="2000" dirty="0"/>
              <a:t>1837-1901</a:t>
            </a:r>
            <a:endParaRPr lang="en-GB" sz="2000" dirty="0"/>
          </a:p>
        </p:txBody>
      </p:sp>
      <p:sp>
        <p:nvSpPr>
          <p:cNvPr id="10" name="TextBox 9">
            <a:extLst>
              <a:ext uri="{FF2B5EF4-FFF2-40B4-BE49-F238E27FC236}">
                <a16:creationId xmlns:a16="http://schemas.microsoft.com/office/drawing/2014/main" id="{71D9C4B6-E200-961B-9F16-877F9B5408EB}"/>
              </a:ext>
            </a:extLst>
          </p:cNvPr>
          <p:cNvSpPr txBox="1"/>
          <p:nvPr/>
        </p:nvSpPr>
        <p:spPr>
          <a:xfrm>
            <a:off x="1478587" y="3732536"/>
            <a:ext cx="1609169" cy="707886"/>
          </a:xfrm>
          <a:prstGeom prst="rect">
            <a:avLst/>
          </a:prstGeom>
          <a:noFill/>
        </p:spPr>
        <p:txBody>
          <a:bodyPr wrap="square">
            <a:spAutoFit/>
          </a:bodyPr>
          <a:lstStyle/>
          <a:p>
            <a:pPr algn="ctr"/>
            <a:r>
              <a:rPr lang="en-US" sz="2000" dirty="0"/>
              <a:t>3150 BCE - 30 BCE</a:t>
            </a:r>
            <a:endParaRPr lang="en-GB" sz="2000" dirty="0"/>
          </a:p>
        </p:txBody>
      </p:sp>
      <p:sp>
        <p:nvSpPr>
          <p:cNvPr id="12" name="TextBox 11">
            <a:extLst>
              <a:ext uri="{FF2B5EF4-FFF2-40B4-BE49-F238E27FC236}">
                <a16:creationId xmlns:a16="http://schemas.microsoft.com/office/drawing/2014/main" id="{FB0A5C23-7E52-B689-05C1-56568E5E31F9}"/>
              </a:ext>
            </a:extLst>
          </p:cNvPr>
          <p:cNvSpPr txBox="1"/>
          <p:nvPr/>
        </p:nvSpPr>
        <p:spPr>
          <a:xfrm>
            <a:off x="7442235" y="5582670"/>
            <a:ext cx="2109455" cy="400110"/>
          </a:xfrm>
          <a:prstGeom prst="rect">
            <a:avLst/>
          </a:prstGeom>
          <a:noFill/>
        </p:spPr>
        <p:txBody>
          <a:bodyPr wrap="square">
            <a:spAutoFit/>
          </a:bodyPr>
          <a:lstStyle/>
          <a:p>
            <a:pPr algn="ctr"/>
            <a:r>
              <a:rPr lang="en-US" sz="2000" dirty="0"/>
              <a:t>1485-1603</a:t>
            </a:r>
            <a:endParaRPr lang="en-GB" sz="2000" dirty="0"/>
          </a:p>
        </p:txBody>
      </p:sp>
      <p:sp>
        <p:nvSpPr>
          <p:cNvPr id="14" name="TextBox 13">
            <a:extLst>
              <a:ext uri="{FF2B5EF4-FFF2-40B4-BE49-F238E27FC236}">
                <a16:creationId xmlns:a16="http://schemas.microsoft.com/office/drawing/2014/main" id="{625BD290-7152-977D-F490-8CA53E530036}"/>
              </a:ext>
            </a:extLst>
          </p:cNvPr>
          <p:cNvSpPr txBox="1"/>
          <p:nvPr/>
        </p:nvSpPr>
        <p:spPr>
          <a:xfrm>
            <a:off x="-67881" y="4903614"/>
            <a:ext cx="2038207" cy="1015663"/>
          </a:xfrm>
          <a:prstGeom prst="rect">
            <a:avLst/>
          </a:prstGeom>
          <a:noFill/>
        </p:spPr>
        <p:txBody>
          <a:bodyPr wrap="square">
            <a:spAutoFit/>
          </a:bodyPr>
          <a:lstStyle/>
          <a:p>
            <a:pPr algn="ctr"/>
            <a:r>
              <a:rPr lang="en-US" sz="2000" dirty="0"/>
              <a:t>c.3.3 million years ago – c.2000 BCE</a:t>
            </a:r>
            <a:endParaRPr lang="en-GB" sz="2000" dirty="0"/>
          </a:p>
        </p:txBody>
      </p:sp>
      <p:sp>
        <p:nvSpPr>
          <p:cNvPr id="18" name="TextBox 17">
            <a:extLst>
              <a:ext uri="{FF2B5EF4-FFF2-40B4-BE49-F238E27FC236}">
                <a16:creationId xmlns:a16="http://schemas.microsoft.com/office/drawing/2014/main" id="{0B1546BD-BFF6-9381-E79E-8EFF2F7D175C}"/>
              </a:ext>
            </a:extLst>
          </p:cNvPr>
          <p:cNvSpPr txBox="1"/>
          <p:nvPr/>
        </p:nvSpPr>
        <p:spPr>
          <a:xfrm>
            <a:off x="6694833" y="4174570"/>
            <a:ext cx="1789901" cy="400110"/>
          </a:xfrm>
          <a:prstGeom prst="rect">
            <a:avLst/>
          </a:prstGeom>
          <a:noFill/>
        </p:spPr>
        <p:txBody>
          <a:bodyPr wrap="square">
            <a:spAutoFit/>
          </a:bodyPr>
          <a:lstStyle/>
          <a:p>
            <a:pPr algn="ctr"/>
            <a:r>
              <a:rPr lang="en-US" sz="2000" dirty="0"/>
              <a:t>1066-1154</a:t>
            </a:r>
            <a:endParaRPr lang="en-GB" sz="2000" dirty="0"/>
          </a:p>
        </p:txBody>
      </p:sp>
      <p:sp>
        <p:nvSpPr>
          <p:cNvPr id="29" name="TextBox 28">
            <a:extLst>
              <a:ext uri="{FF2B5EF4-FFF2-40B4-BE49-F238E27FC236}">
                <a16:creationId xmlns:a16="http://schemas.microsoft.com/office/drawing/2014/main" id="{3146685D-FC0D-7180-B6D4-89E887396692}"/>
              </a:ext>
            </a:extLst>
          </p:cNvPr>
          <p:cNvSpPr txBox="1"/>
          <p:nvPr/>
        </p:nvSpPr>
        <p:spPr>
          <a:xfrm>
            <a:off x="3842859" y="4027600"/>
            <a:ext cx="1881719" cy="707886"/>
          </a:xfrm>
          <a:prstGeom prst="rect">
            <a:avLst/>
          </a:prstGeom>
          <a:noFill/>
        </p:spPr>
        <p:txBody>
          <a:bodyPr wrap="square">
            <a:spAutoFit/>
          </a:bodyPr>
          <a:lstStyle/>
          <a:p>
            <a:pPr algn="ctr"/>
            <a:r>
              <a:rPr lang="en-US" sz="2000" dirty="0"/>
              <a:t>800 BCE – 146 BCE</a:t>
            </a:r>
            <a:endParaRPr lang="en-GB" sz="2000" dirty="0"/>
          </a:p>
        </p:txBody>
      </p:sp>
      <p:sp>
        <p:nvSpPr>
          <p:cNvPr id="33" name="TextBox 32">
            <a:extLst>
              <a:ext uri="{FF2B5EF4-FFF2-40B4-BE49-F238E27FC236}">
                <a16:creationId xmlns:a16="http://schemas.microsoft.com/office/drawing/2014/main" id="{5A562C61-3BD8-C3C2-88BD-5B35CA13E719}"/>
              </a:ext>
            </a:extLst>
          </p:cNvPr>
          <p:cNvSpPr txBox="1"/>
          <p:nvPr/>
        </p:nvSpPr>
        <p:spPr>
          <a:xfrm>
            <a:off x="9453985" y="5470113"/>
            <a:ext cx="1846943" cy="400110"/>
          </a:xfrm>
          <a:prstGeom prst="rect">
            <a:avLst/>
          </a:prstGeom>
          <a:noFill/>
        </p:spPr>
        <p:txBody>
          <a:bodyPr wrap="square">
            <a:spAutoFit/>
          </a:bodyPr>
          <a:lstStyle/>
          <a:p>
            <a:pPr algn="ctr"/>
            <a:r>
              <a:rPr lang="en-US" sz="2000" dirty="0"/>
              <a:t>1939-1945</a:t>
            </a:r>
            <a:endParaRPr lang="en-GB" sz="2000" dirty="0"/>
          </a:p>
        </p:txBody>
      </p:sp>
      <p:sp>
        <p:nvSpPr>
          <p:cNvPr id="37" name="TextBox 36">
            <a:extLst>
              <a:ext uri="{FF2B5EF4-FFF2-40B4-BE49-F238E27FC236}">
                <a16:creationId xmlns:a16="http://schemas.microsoft.com/office/drawing/2014/main" id="{BDDEBD97-44CB-FE22-B190-CD77D07769ED}"/>
              </a:ext>
            </a:extLst>
          </p:cNvPr>
          <p:cNvSpPr txBox="1"/>
          <p:nvPr/>
        </p:nvSpPr>
        <p:spPr>
          <a:xfrm>
            <a:off x="2586309" y="5193299"/>
            <a:ext cx="1773927" cy="707886"/>
          </a:xfrm>
          <a:prstGeom prst="rect">
            <a:avLst/>
          </a:prstGeom>
          <a:noFill/>
        </p:spPr>
        <p:txBody>
          <a:bodyPr wrap="square">
            <a:spAutoFit/>
          </a:bodyPr>
          <a:lstStyle/>
          <a:p>
            <a:pPr algn="ctr"/>
            <a:r>
              <a:rPr lang="en-US" sz="2000" dirty="0"/>
              <a:t>2500 BCE – 800 BCE</a:t>
            </a:r>
          </a:p>
        </p:txBody>
      </p:sp>
      <p:sp>
        <p:nvSpPr>
          <p:cNvPr id="41" name="TextBox 40">
            <a:extLst>
              <a:ext uri="{FF2B5EF4-FFF2-40B4-BE49-F238E27FC236}">
                <a16:creationId xmlns:a16="http://schemas.microsoft.com/office/drawing/2014/main" id="{A604BD13-BDD6-F359-0E34-0F52E9D8CCAB}"/>
              </a:ext>
            </a:extLst>
          </p:cNvPr>
          <p:cNvSpPr txBox="1"/>
          <p:nvPr/>
        </p:nvSpPr>
        <p:spPr>
          <a:xfrm>
            <a:off x="10885814" y="3794359"/>
            <a:ext cx="1095565" cy="400110"/>
          </a:xfrm>
          <a:prstGeom prst="rect">
            <a:avLst/>
          </a:prstGeom>
          <a:noFill/>
        </p:spPr>
        <p:txBody>
          <a:bodyPr wrap="square">
            <a:spAutoFit/>
          </a:bodyPr>
          <a:lstStyle/>
          <a:p>
            <a:pPr algn="ctr"/>
            <a:r>
              <a:rPr lang="en-US" sz="2000" dirty="0"/>
              <a:t>1966</a:t>
            </a:r>
            <a:endParaRPr lang="en-GB" sz="2000" dirty="0"/>
          </a:p>
        </p:txBody>
      </p:sp>
      <p:sp>
        <p:nvSpPr>
          <p:cNvPr id="28" name="TextBox 27">
            <a:extLst>
              <a:ext uri="{FF2B5EF4-FFF2-40B4-BE49-F238E27FC236}">
                <a16:creationId xmlns:a16="http://schemas.microsoft.com/office/drawing/2014/main" id="{E1B9E7E5-AF13-9C83-D985-AE0FE7BAA9A9}"/>
              </a:ext>
            </a:extLst>
          </p:cNvPr>
          <p:cNvSpPr txBox="1"/>
          <p:nvPr/>
        </p:nvSpPr>
        <p:spPr>
          <a:xfrm>
            <a:off x="9333882" y="2259534"/>
            <a:ext cx="2109457" cy="707886"/>
          </a:xfrm>
          <a:prstGeom prst="rect">
            <a:avLst/>
          </a:prstGeom>
          <a:solidFill>
            <a:schemeClr val="tx2">
              <a:lumMod val="10000"/>
              <a:lumOff val="90000"/>
            </a:schemeClr>
          </a:solidFill>
        </p:spPr>
        <p:txBody>
          <a:bodyPr wrap="square" rtlCol="0">
            <a:spAutoFit/>
          </a:bodyPr>
          <a:lstStyle/>
          <a:p>
            <a:pPr algn="ctr"/>
            <a:r>
              <a:rPr lang="en-US" sz="2000" dirty="0"/>
              <a:t>England winning the World Cup</a:t>
            </a:r>
          </a:p>
        </p:txBody>
      </p:sp>
    </p:spTree>
    <p:extLst>
      <p:ext uri="{BB962C8B-B14F-4D97-AF65-F5344CB8AC3E}">
        <p14:creationId xmlns:p14="http://schemas.microsoft.com/office/powerpoint/2010/main" val="755370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33333E-6 3.7037E-7 L -0.76432 0.44977 " pathEditMode="relative" rAng="0" ptsTypes="AA">
                                      <p:cBhvr>
                                        <p:cTn id="6" dur="2000" fill="hold"/>
                                        <p:tgtEl>
                                          <p:spTgt spid="34"/>
                                        </p:tgtEl>
                                        <p:attrNameLst>
                                          <p:attrName>ppt_x</p:attrName>
                                          <p:attrName>ppt_y</p:attrName>
                                        </p:attrNameLst>
                                      </p:cBhvr>
                                      <p:rCtr x="-38216" y="22477"/>
                                    </p:animMotion>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grpId="0" nodeType="clickEffect">
                                  <p:stCondLst>
                                    <p:cond delay="0"/>
                                  </p:stCondLst>
                                  <p:childTnLst>
                                    <p:animMotion origin="layout" path="M -1.25E-6 -3.33333E-6 L -0.30508 0.21598 " pathEditMode="relative" rAng="0" ptsTypes="AA">
                                      <p:cBhvr>
                                        <p:cTn id="10" dur="2000" fill="hold"/>
                                        <p:tgtEl>
                                          <p:spTgt spid="40"/>
                                        </p:tgtEl>
                                        <p:attrNameLst>
                                          <p:attrName>ppt_x</p:attrName>
                                          <p:attrName>ppt_y</p:attrName>
                                        </p:attrNameLst>
                                      </p:cBhvr>
                                      <p:rCtr x="-15260" y="10787"/>
                                    </p:animMotion>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0" nodeType="clickEffect">
                                  <p:stCondLst>
                                    <p:cond delay="0"/>
                                  </p:stCondLst>
                                  <p:childTnLst>
                                    <p:animMotion origin="layout" path="M 1.66667E-6 0.00208 L -0.38672 0.31991 " pathEditMode="relative" rAng="0" ptsTypes="AA">
                                      <p:cBhvr>
                                        <p:cTn id="14" dur="2000" fill="hold"/>
                                        <p:tgtEl>
                                          <p:spTgt spid="32"/>
                                        </p:tgtEl>
                                        <p:attrNameLst>
                                          <p:attrName>ppt_x</p:attrName>
                                          <p:attrName>ppt_y</p:attrName>
                                        </p:attrNameLst>
                                      </p:cBhvr>
                                      <p:rCtr x="-19336" y="15880"/>
                                    </p:animMotion>
                                  </p:childTnLst>
                                </p:cTn>
                              </p:par>
                            </p:childTnLst>
                          </p:cTn>
                        </p:par>
                      </p:childTnLst>
                    </p:cTn>
                  </p:par>
                  <p:par>
                    <p:cTn id="15" fill="hold">
                      <p:stCondLst>
                        <p:cond delay="indefinite"/>
                      </p:stCondLst>
                      <p:childTnLst>
                        <p:par>
                          <p:cTn id="16" fill="hold">
                            <p:stCondLst>
                              <p:cond delay="0"/>
                            </p:stCondLst>
                            <p:childTnLst>
                              <p:par>
                                <p:cTn id="17" presetID="42" presetClass="path" presetSubtype="0" accel="50000" decel="50000" fill="hold" grpId="0" nodeType="clickEffect">
                                  <p:stCondLst>
                                    <p:cond delay="0"/>
                                  </p:stCondLst>
                                  <p:childTnLst>
                                    <p:animMotion origin="layout" path="M 3.125E-6 1.48148E-6 L 0.09752 0.16134 " pathEditMode="relative" rAng="0" ptsTypes="AA">
                                      <p:cBhvr>
                                        <p:cTn id="18" dur="2000" fill="hold"/>
                                        <p:tgtEl>
                                          <p:spTgt spid="44"/>
                                        </p:tgtEl>
                                        <p:attrNameLst>
                                          <p:attrName>ppt_x</p:attrName>
                                          <p:attrName>ppt_y</p:attrName>
                                        </p:attrNameLst>
                                      </p:cBhvr>
                                      <p:rCtr x="4870" y="8056"/>
                                    </p:animMotion>
                                  </p:childTnLst>
                                </p:cTn>
                              </p:par>
                            </p:childTnLst>
                          </p:cTn>
                        </p:par>
                      </p:childTnLst>
                    </p:cTn>
                  </p:par>
                  <p:par>
                    <p:cTn id="19" fill="hold">
                      <p:stCondLst>
                        <p:cond delay="indefinite"/>
                      </p:stCondLst>
                      <p:childTnLst>
                        <p:par>
                          <p:cTn id="20" fill="hold">
                            <p:stCondLst>
                              <p:cond delay="0"/>
                            </p:stCondLst>
                            <p:childTnLst>
                              <p:par>
                                <p:cTn id="21" presetID="42" presetClass="path" presetSubtype="0" accel="50000" decel="50000" fill="hold" grpId="0" nodeType="clickEffect">
                                  <p:stCondLst>
                                    <p:cond delay="0"/>
                                  </p:stCondLst>
                                  <p:childTnLst>
                                    <p:animMotion origin="layout" path="M -4.375E-6 -3.33333E-6 L 0.39284 0.44445 " pathEditMode="fixed" rAng="0" ptsTypes="AA">
                                      <p:cBhvr>
                                        <p:cTn id="22" dur="2000" fill="hold"/>
                                        <p:tgtEl>
                                          <p:spTgt spid="42"/>
                                        </p:tgtEl>
                                        <p:attrNameLst>
                                          <p:attrName>ppt_x</p:attrName>
                                          <p:attrName>ppt_y</p:attrName>
                                        </p:attrNameLst>
                                      </p:cBhvr>
                                      <p:rCtr x="19635" y="22222"/>
                                    </p:animMotion>
                                  </p:childTnLst>
                                </p:cTn>
                              </p:par>
                            </p:childTnLst>
                          </p:cTn>
                        </p:par>
                      </p:childTnLst>
                    </p:cTn>
                  </p:par>
                  <p:par>
                    <p:cTn id="23" fill="hold">
                      <p:stCondLst>
                        <p:cond delay="indefinite"/>
                      </p:stCondLst>
                      <p:childTnLst>
                        <p:par>
                          <p:cTn id="24" fill="hold">
                            <p:stCondLst>
                              <p:cond delay="0"/>
                            </p:stCondLst>
                            <p:childTnLst>
                              <p:par>
                                <p:cTn id="25" presetID="42" presetClass="path" presetSubtype="0" accel="50000" decel="50000" fill="hold" grpId="0" nodeType="clickEffect">
                                  <p:stCondLst>
                                    <p:cond delay="0"/>
                                  </p:stCondLst>
                                  <p:childTnLst>
                                    <p:animMotion origin="layout" path="M -4.375E-6 -4.81481E-6 L 0.50105 0.21945 " pathEditMode="relative" rAng="0" ptsTypes="AA">
                                      <p:cBhvr>
                                        <p:cTn id="26" dur="2000" fill="hold"/>
                                        <p:tgtEl>
                                          <p:spTgt spid="38"/>
                                        </p:tgtEl>
                                        <p:attrNameLst>
                                          <p:attrName>ppt_x</p:attrName>
                                          <p:attrName>ppt_y</p:attrName>
                                        </p:attrNameLst>
                                      </p:cBhvr>
                                      <p:rCtr x="25052" y="10972"/>
                                    </p:animMotion>
                                  </p:childTnLst>
                                </p:cTn>
                              </p:par>
                            </p:childTnLst>
                          </p:cTn>
                        </p:par>
                      </p:childTnLst>
                    </p:cTn>
                  </p:par>
                  <p:par>
                    <p:cTn id="27" fill="hold">
                      <p:stCondLst>
                        <p:cond delay="indefinite"/>
                      </p:stCondLst>
                      <p:childTnLst>
                        <p:par>
                          <p:cTn id="28" fill="hold">
                            <p:stCondLst>
                              <p:cond delay="0"/>
                            </p:stCondLst>
                            <p:childTnLst>
                              <p:par>
                                <p:cTn id="29" presetID="42" presetClass="path" presetSubtype="0" accel="50000" decel="50000" fill="hold" grpId="0" nodeType="clickEffect">
                                  <p:stCondLst>
                                    <p:cond delay="0"/>
                                  </p:stCondLst>
                                  <p:childTnLst>
                                    <p:animMotion origin="layout" path="M 1.66667E-6 3.7037E-7 L 0.02903 0.54491 " pathEditMode="relative" rAng="0" ptsTypes="AA">
                                      <p:cBhvr>
                                        <p:cTn id="30" dur="2000" fill="hold"/>
                                        <p:tgtEl>
                                          <p:spTgt spid="36"/>
                                        </p:tgtEl>
                                        <p:attrNameLst>
                                          <p:attrName>ppt_x</p:attrName>
                                          <p:attrName>ppt_y</p:attrName>
                                        </p:attrNameLst>
                                      </p:cBhvr>
                                      <p:rCtr x="1445" y="27245"/>
                                    </p:animMotion>
                                  </p:childTnLst>
                                </p:cTn>
                              </p:par>
                            </p:childTnLst>
                          </p:cTn>
                        </p:par>
                      </p:childTnLst>
                    </p:cTn>
                  </p:par>
                  <p:par>
                    <p:cTn id="31" fill="hold">
                      <p:stCondLst>
                        <p:cond delay="indefinite"/>
                      </p:stCondLst>
                      <p:childTnLst>
                        <p:par>
                          <p:cTn id="32" fill="hold">
                            <p:stCondLst>
                              <p:cond delay="0"/>
                            </p:stCondLst>
                            <p:childTnLst>
                              <p:par>
                                <p:cTn id="33" presetID="42" presetClass="path" presetSubtype="0" accel="50000" decel="50000" fill="hold" grpId="0" nodeType="clickEffect">
                                  <p:stCondLst>
                                    <p:cond delay="0"/>
                                  </p:stCondLst>
                                  <p:childTnLst>
                                    <p:animMotion origin="layout" path="M 3.125E-6 3.7037E-7 L 0.46653 0.28079 " pathEditMode="relative" rAng="0" ptsTypes="AA">
                                      <p:cBhvr>
                                        <p:cTn id="34" dur="2000" fill="hold"/>
                                        <p:tgtEl>
                                          <p:spTgt spid="30"/>
                                        </p:tgtEl>
                                        <p:attrNameLst>
                                          <p:attrName>ppt_x</p:attrName>
                                          <p:attrName>ppt_y</p:attrName>
                                        </p:attrNameLst>
                                      </p:cBhvr>
                                      <p:rCtr x="23320" y="14028"/>
                                    </p:animMotion>
                                  </p:childTnLst>
                                </p:cTn>
                              </p:par>
                            </p:childTnLst>
                          </p:cTn>
                        </p:par>
                      </p:childTnLst>
                    </p:cTn>
                  </p:par>
                  <p:par>
                    <p:cTn id="35" fill="hold">
                      <p:stCondLst>
                        <p:cond delay="indefinite"/>
                      </p:stCondLst>
                      <p:childTnLst>
                        <p:par>
                          <p:cTn id="36" fill="hold">
                            <p:stCondLst>
                              <p:cond delay="0"/>
                            </p:stCondLst>
                            <p:childTnLst>
                              <p:par>
                                <p:cTn id="37" presetID="42" presetClass="path" presetSubtype="0" accel="50000" decel="50000" fill="hold" grpId="0" nodeType="clickEffect">
                                  <p:stCondLst>
                                    <p:cond delay="0"/>
                                  </p:stCondLst>
                                  <p:childTnLst>
                                    <p:animMotion origin="layout" path="M -1.25E-6 1.48148E-6 L 0.36563 0.3537 " pathEditMode="relative" rAng="0" ptsTypes="AA">
                                      <p:cBhvr>
                                        <p:cTn id="38" dur="2000" fill="hold"/>
                                        <p:tgtEl>
                                          <p:spTgt spid="46"/>
                                        </p:tgtEl>
                                        <p:attrNameLst>
                                          <p:attrName>ppt_x</p:attrName>
                                          <p:attrName>ppt_y</p:attrName>
                                        </p:attrNameLst>
                                      </p:cBhvr>
                                      <p:rCtr x="18281" y="17685"/>
                                    </p:animMotion>
                                  </p:childTnLst>
                                </p:cTn>
                              </p:par>
                            </p:childTnLst>
                          </p:cTn>
                        </p:par>
                      </p:childTnLst>
                    </p:cTn>
                  </p:par>
                  <p:par>
                    <p:cTn id="39" fill="hold">
                      <p:stCondLst>
                        <p:cond delay="indefinite"/>
                      </p:stCondLst>
                      <p:childTnLst>
                        <p:par>
                          <p:cTn id="40" fill="hold">
                            <p:stCondLst>
                              <p:cond delay="0"/>
                            </p:stCondLst>
                            <p:childTnLst>
                              <p:par>
                                <p:cTn id="41" presetID="42" presetClass="path" presetSubtype="0" accel="50000" decel="50000" fill="hold" grpId="0" nodeType="clickEffect">
                                  <p:stCondLst>
                                    <p:cond delay="0"/>
                                  </p:stCondLst>
                                  <p:childTnLst>
                                    <p:animMotion origin="layout" path="M -3.33333E-6 1.48148E-6 L 0.06107 0.10741 " pathEditMode="relative" rAng="0" ptsTypes="AA">
                                      <p:cBhvr>
                                        <p:cTn id="42" dur="2000" fill="hold"/>
                                        <p:tgtEl>
                                          <p:spTgt spid="28"/>
                                        </p:tgtEl>
                                        <p:attrNameLst>
                                          <p:attrName>ppt_x</p:attrName>
                                          <p:attrName>ppt_y</p:attrName>
                                        </p:attrNameLst>
                                      </p:cBhvr>
                                      <p:rCtr x="3047" y="537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2" grpId="0" animBg="1"/>
      <p:bldP spid="34" grpId="0" animBg="1"/>
      <p:bldP spid="36" grpId="0" animBg="1"/>
      <p:bldP spid="38" grpId="0" animBg="1"/>
      <p:bldP spid="40" grpId="0" animBg="1"/>
      <p:bldP spid="42" grpId="0" animBg="1"/>
      <p:bldP spid="44" grpId="0" animBg="1"/>
      <p:bldP spid="46" grpId="0" animBg="1"/>
      <p:bldP spid="2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F08A1E-D8C1-CC32-2C74-9110F6B11C76}"/>
              </a:ext>
            </a:extLst>
          </p:cNvPr>
          <p:cNvPicPr>
            <a:picLocks noChangeAspect="1"/>
          </p:cNvPicPr>
          <p:nvPr/>
        </p:nvPicPr>
        <p:blipFill>
          <a:blip r:embed="rId2"/>
          <a:stretch>
            <a:fillRect/>
          </a:stretch>
        </p:blipFill>
        <p:spPr>
          <a:xfrm>
            <a:off x="0" y="1390"/>
            <a:ext cx="12192000" cy="6855220"/>
          </a:xfrm>
          <a:prstGeom prst="rect">
            <a:avLst/>
          </a:prstGeom>
        </p:spPr>
      </p:pic>
      <p:cxnSp>
        <p:nvCxnSpPr>
          <p:cNvPr id="4" name="Straight Connector 3">
            <a:extLst>
              <a:ext uri="{FF2B5EF4-FFF2-40B4-BE49-F238E27FC236}">
                <a16:creationId xmlns:a16="http://schemas.microsoft.com/office/drawing/2014/main" id="{C59F0D4F-7B57-1013-94B6-7673E2B838C9}"/>
              </a:ext>
            </a:extLst>
          </p:cNvPr>
          <p:cNvCxnSpPr>
            <a:cxnSpLocks/>
          </p:cNvCxnSpPr>
          <p:nvPr/>
        </p:nvCxnSpPr>
        <p:spPr>
          <a:xfrm flipV="1">
            <a:off x="6967484" y="2753204"/>
            <a:ext cx="0" cy="3591117"/>
          </a:xfrm>
          <a:prstGeom prst="line">
            <a:avLst/>
          </a:prstGeom>
          <a:ln w="57150"/>
        </p:spPr>
        <p:style>
          <a:lnRef idx="1">
            <a:schemeClr val="accent5"/>
          </a:lnRef>
          <a:fillRef idx="0">
            <a:schemeClr val="accent5"/>
          </a:fillRef>
          <a:effectRef idx="0">
            <a:schemeClr val="accent5"/>
          </a:effectRef>
          <a:fontRef idx="minor">
            <a:schemeClr val="tx1"/>
          </a:fontRef>
        </p:style>
      </p:cxnSp>
      <p:sp>
        <p:nvSpPr>
          <p:cNvPr id="5" name="TextBox 4">
            <a:extLst>
              <a:ext uri="{FF2B5EF4-FFF2-40B4-BE49-F238E27FC236}">
                <a16:creationId xmlns:a16="http://schemas.microsoft.com/office/drawing/2014/main" id="{C0F225B0-002B-3E14-F413-6BA3C1B65BD2}"/>
              </a:ext>
            </a:extLst>
          </p:cNvPr>
          <p:cNvSpPr txBox="1"/>
          <p:nvPr/>
        </p:nvSpPr>
        <p:spPr>
          <a:xfrm>
            <a:off x="5378060" y="1694604"/>
            <a:ext cx="2987352" cy="954107"/>
          </a:xfrm>
          <a:prstGeom prst="rect">
            <a:avLst/>
          </a:prstGeom>
          <a:noFill/>
        </p:spPr>
        <p:txBody>
          <a:bodyPr wrap="square" rtlCol="0">
            <a:spAutoFit/>
          </a:bodyPr>
          <a:lstStyle/>
          <a:p>
            <a:pPr algn="ctr"/>
            <a:r>
              <a:rPr lang="en-US" sz="2800" dirty="0"/>
              <a:t>The Anglo-Saxons</a:t>
            </a:r>
          </a:p>
          <a:p>
            <a:pPr algn="ctr"/>
            <a:r>
              <a:rPr lang="en-US" sz="2800" dirty="0"/>
              <a:t>410-1066</a:t>
            </a:r>
            <a:endParaRPr lang="en-GB" sz="2800" dirty="0"/>
          </a:p>
        </p:txBody>
      </p:sp>
      <p:sp>
        <p:nvSpPr>
          <p:cNvPr id="7" name="TextBox 6">
            <a:extLst>
              <a:ext uri="{FF2B5EF4-FFF2-40B4-BE49-F238E27FC236}">
                <a16:creationId xmlns:a16="http://schemas.microsoft.com/office/drawing/2014/main" id="{166A4CB1-3173-BAE6-E698-4CA905C2E088}"/>
              </a:ext>
            </a:extLst>
          </p:cNvPr>
          <p:cNvSpPr txBox="1"/>
          <p:nvPr/>
        </p:nvSpPr>
        <p:spPr>
          <a:xfrm>
            <a:off x="838201" y="1922207"/>
            <a:ext cx="3920270" cy="1200329"/>
          </a:xfrm>
          <a:prstGeom prst="rect">
            <a:avLst/>
          </a:prstGeom>
          <a:noFill/>
        </p:spPr>
        <p:txBody>
          <a:bodyPr wrap="square">
            <a:spAutoFit/>
          </a:bodyPr>
          <a:lstStyle/>
          <a:p>
            <a:pPr marL="0" indent="0">
              <a:buNone/>
            </a:pPr>
            <a:r>
              <a:rPr lang="en-GB" sz="2400" dirty="0">
                <a:solidFill>
                  <a:schemeClr val="accent5"/>
                </a:solidFill>
              </a:rPr>
              <a:t>Where do the Anglo-Saxons go on this timeline?</a:t>
            </a:r>
          </a:p>
          <a:p>
            <a:pPr marL="0" indent="0">
              <a:buNone/>
            </a:pPr>
            <a:endParaRPr lang="en-GB" sz="2400" b="1" dirty="0">
              <a:solidFill>
                <a:schemeClr val="accent5"/>
              </a:solidFill>
            </a:endParaRPr>
          </a:p>
        </p:txBody>
      </p:sp>
    </p:spTree>
    <p:extLst>
      <p:ext uri="{BB962C8B-B14F-4D97-AF65-F5344CB8AC3E}">
        <p14:creationId xmlns:p14="http://schemas.microsoft.com/office/powerpoint/2010/main" val="663491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down)">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23E140-AFD7-66D7-6F58-00C713EEA93E}"/>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C48684AA-0104-64F6-2569-6846C31B478E}"/>
              </a:ext>
            </a:extLst>
          </p:cNvPr>
          <p:cNvSpPr txBox="1"/>
          <p:nvPr/>
        </p:nvSpPr>
        <p:spPr>
          <a:xfrm>
            <a:off x="576943" y="391887"/>
            <a:ext cx="8421914" cy="3416320"/>
          </a:xfrm>
          <a:prstGeom prst="rect">
            <a:avLst/>
          </a:prstGeom>
          <a:noFill/>
        </p:spPr>
        <p:txBody>
          <a:bodyPr wrap="square">
            <a:spAutoFit/>
          </a:bodyPr>
          <a:lstStyle/>
          <a:p>
            <a:pPr marL="0" indent="0">
              <a:buNone/>
            </a:pPr>
            <a:r>
              <a:rPr lang="en-GB" sz="2400" b="1" dirty="0">
                <a:solidFill>
                  <a:schemeClr val="accent5"/>
                </a:solidFill>
              </a:rPr>
              <a:t>TASK C: WHOLE CLASS CHALLENGE</a:t>
            </a:r>
          </a:p>
          <a:p>
            <a:pPr marL="0" indent="0">
              <a:buNone/>
            </a:pPr>
            <a:r>
              <a:rPr lang="en-GB" sz="2400" b="1" dirty="0">
                <a:solidFill>
                  <a:schemeClr val="accent5"/>
                </a:solidFill>
              </a:rPr>
              <a:t>Form a human timeline showing how long each time period lasted for!</a:t>
            </a:r>
          </a:p>
          <a:p>
            <a:pPr marL="0" indent="0">
              <a:buNone/>
            </a:pPr>
            <a:endParaRPr lang="en-GB" sz="2400" b="1" dirty="0">
              <a:solidFill>
                <a:schemeClr val="accent5"/>
              </a:solidFill>
            </a:endParaRPr>
          </a:p>
          <a:p>
            <a:pPr marL="0" indent="0">
              <a:buNone/>
            </a:pPr>
            <a:r>
              <a:rPr lang="en-GB" sz="2400" b="1" dirty="0">
                <a:solidFill>
                  <a:schemeClr val="accent5"/>
                </a:solidFill>
              </a:rPr>
              <a:t>If each person represents </a:t>
            </a:r>
            <a:r>
              <a:rPr lang="en-GB" sz="2400" b="1" u="sng" dirty="0">
                <a:solidFill>
                  <a:schemeClr val="accent5"/>
                </a:solidFill>
              </a:rPr>
              <a:t>100 years</a:t>
            </a:r>
            <a:r>
              <a:rPr lang="en-GB" sz="2400" b="1" dirty="0">
                <a:solidFill>
                  <a:schemeClr val="accent5"/>
                </a:solidFill>
              </a:rPr>
              <a:t>, how many people would you need in your timeline to get from the present day back to the Anglo-Saxon period?</a:t>
            </a:r>
          </a:p>
          <a:p>
            <a:pPr marL="0" indent="0">
              <a:buNone/>
            </a:pPr>
            <a:endParaRPr lang="en-GB" sz="2400" b="1" dirty="0">
              <a:solidFill>
                <a:schemeClr val="accent5"/>
              </a:solidFill>
            </a:endParaRPr>
          </a:p>
          <a:p>
            <a:pPr marL="0" indent="0">
              <a:buNone/>
            </a:pPr>
            <a:r>
              <a:rPr lang="en-GB" sz="2400" b="1" dirty="0">
                <a:solidFill>
                  <a:schemeClr val="accent5"/>
                </a:solidFill>
              </a:rPr>
              <a:t>Use the clues on the next slide to help you.</a:t>
            </a:r>
            <a:endParaRPr lang="en-GB" sz="2400" dirty="0">
              <a:solidFill>
                <a:schemeClr val="accent5"/>
              </a:solidFill>
            </a:endParaRPr>
          </a:p>
        </p:txBody>
      </p:sp>
      <p:pic>
        <p:nvPicPr>
          <p:cNvPr id="6" name="Picture 5">
            <a:extLst>
              <a:ext uri="{FF2B5EF4-FFF2-40B4-BE49-F238E27FC236}">
                <a16:creationId xmlns:a16="http://schemas.microsoft.com/office/drawing/2014/main" id="{C776D7BF-9248-2044-D143-1F786F6C505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41280" y="238680"/>
            <a:ext cx="1603257" cy="1274268"/>
          </a:xfrm>
          <a:prstGeom prst="rect">
            <a:avLst/>
          </a:prstGeom>
        </p:spPr>
      </p:pic>
    </p:spTree>
    <p:extLst>
      <p:ext uri="{BB962C8B-B14F-4D97-AF65-F5344CB8AC3E}">
        <p14:creationId xmlns:p14="http://schemas.microsoft.com/office/powerpoint/2010/main" val="905098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0E93DC-E9CA-C5D2-3C70-EB03301078AF}"/>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2BBD1939-6F7C-97E9-7105-DAA408122104}"/>
              </a:ext>
            </a:extLst>
          </p:cNvPr>
          <p:cNvSpPr/>
          <p:nvPr/>
        </p:nvSpPr>
        <p:spPr>
          <a:xfrm>
            <a:off x="0" y="0"/>
            <a:ext cx="7392856" cy="1066402"/>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3" name="Rectangle 72">
            <a:extLst>
              <a:ext uri="{FF2B5EF4-FFF2-40B4-BE49-F238E27FC236}">
                <a16:creationId xmlns:a16="http://schemas.microsoft.com/office/drawing/2014/main" id="{4280F4C6-209E-CBD8-FA61-803AC5EB2875}"/>
              </a:ext>
            </a:extLst>
          </p:cNvPr>
          <p:cNvSpPr/>
          <p:nvPr/>
        </p:nvSpPr>
        <p:spPr>
          <a:xfrm>
            <a:off x="11760272" y="2158577"/>
            <a:ext cx="237308" cy="3911790"/>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000"/>
          </a:p>
        </p:txBody>
      </p:sp>
      <p:sp>
        <p:nvSpPr>
          <p:cNvPr id="71" name="Rectangle 70">
            <a:extLst>
              <a:ext uri="{FF2B5EF4-FFF2-40B4-BE49-F238E27FC236}">
                <a16:creationId xmlns:a16="http://schemas.microsoft.com/office/drawing/2014/main" id="{49C6ABB1-0B1D-3BC8-C433-515CE6D2414D}"/>
              </a:ext>
            </a:extLst>
          </p:cNvPr>
          <p:cNvSpPr/>
          <p:nvPr/>
        </p:nvSpPr>
        <p:spPr>
          <a:xfrm>
            <a:off x="11064225" y="2158577"/>
            <a:ext cx="696047" cy="3911790"/>
          </a:xfrm>
          <a:prstGeom prst="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000"/>
          </a:p>
        </p:txBody>
      </p:sp>
      <p:sp>
        <p:nvSpPr>
          <p:cNvPr id="69" name="Rectangle 68">
            <a:extLst>
              <a:ext uri="{FF2B5EF4-FFF2-40B4-BE49-F238E27FC236}">
                <a16:creationId xmlns:a16="http://schemas.microsoft.com/office/drawing/2014/main" id="{887C640C-8362-A9E9-A814-BF0B2FBC2981}"/>
              </a:ext>
            </a:extLst>
          </p:cNvPr>
          <p:cNvSpPr/>
          <p:nvPr/>
        </p:nvSpPr>
        <p:spPr>
          <a:xfrm>
            <a:off x="10342711" y="2158577"/>
            <a:ext cx="721492" cy="391179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000"/>
          </a:p>
        </p:txBody>
      </p:sp>
      <p:sp>
        <p:nvSpPr>
          <p:cNvPr id="67" name="Rectangle 66">
            <a:extLst>
              <a:ext uri="{FF2B5EF4-FFF2-40B4-BE49-F238E27FC236}">
                <a16:creationId xmlns:a16="http://schemas.microsoft.com/office/drawing/2014/main" id="{81EF7A0E-3DE8-3576-5A6A-BB780549681F}"/>
              </a:ext>
            </a:extLst>
          </p:cNvPr>
          <p:cNvSpPr/>
          <p:nvPr/>
        </p:nvSpPr>
        <p:spPr>
          <a:xfrm>
            <a:off x="9469879" y="2158577"/>
            <a:ext cx="879917" cy="3911790"/>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000"/>
          </a:p>
        </p:txBody>
      </p:sp>
      <p:sp>
        <p:nvSpPr>
          <p:cNvPr id="65" name="Rectangle 64">
            <a:extLst>
              <a:ext uri="{FF2B5EF4-FFF2-40B4-BE49-F238E27FC236}">
                <a16:creationId xmlns:a16="http://schemas.microsoft.com/office/drawing/2014/main" id="{2C7DE567-6358-E8C8-E35C-550A58B219EB}"/>
              </a:ext>
            </a:extLst>
          </p:cNvPr>
          <p:cNvSpPr/>
          <p:nvPr/>
        </p:nvSpPr>
        <p:spPr>
          <a:xfrm>
            <a:off x="8675282" y="2158577"/>
            <a:ext cx="794597" cy="3916856"/>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000"/>
          </a:p>
        </p:txBody>
      </p:sp>
      <p:sp>
        <p:nvSpPr>
          <p:cNvPr id="63" name="Rectangle 62">
            <a:extLst>
              <a:ext uri="{FF2B5EF4-FFF2-40B4-BE49-F238E27FC236}">
                <a16:creationId xmlns:a16="http://schemas.microsoft.com/office/drawing/2014/main" id="{1A9E1B0F-18E9-935F-EC2A-CE2A74E1E028}"/>
              </a:ext>
            </a:extLst>
          </p:cNvPr>
          <p:cNvSpPr/>
          <p:nvPr/>
        </p:nvSpPr>
        <p:spPr>
          <a:xfrm>
            <a:off x="7779178" y="2158577"/>
            <a:ext cx="888519" cy="3916856"/>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000"/>
          </a:p>
        </p:txBody>
      </p:sp>
      <p:sp>
        <p:nvSpPr>
          <p:cNvPr id="61" name="Rectangle 60">
            <a:extLst>
              <a:ext uri="{FF2B5EF4-FFF2-40B4-BE49-F238E27FC236}">
                <a16:creationId xmlns:a16="http://schemas.microsoft.com/office/drawing/2014/main" id="{18C5E2C9-04B0-E114-B3FB-FCE3E5B64D1C}"/>
              </a:ext>
            </a:extLst>
          </p:cNvPr>
          <p:cNvSpPr/>
          <p:nvPr/>
        </p:nvSpPr>
        <p:spPr>
          <a:xfrm>
            <a:off x="4768581" y="2158577"/>
            <a:ext cx="565212" cy="3916856"/>
          </a:xfrm>
          <a:prstGeom prst="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000"/>
          </a:p>
        </p:txBody>
      </p:sp>
      <p:sp>
        <p:nvSpPr>
          <p:cNvPr id="59" name="Rectangle 58">
            <a:extLst>
              <a:ext uri="{FF2B5EF4-FFF2-40B4-BE49-F238E27FC236}">
                <a16:creationId xmlns:a16="http://schemas.microsoft.com/office/drawing/2014/main" id="{C86169C1-E6C6-9E9B-4C3A-9E456C5965EB}"/>
              </a:ext>
            </a:extLst>
          </p:cNvPr>
          <p:cNvSpPr/>
          <p:nvPr/>
        </p:nvSpPr>
        <p:spPr>
          <a:xfrm>
            <a:off x="5303420" y="2158577"/>
            <a:ext cx="2468173" cy="3916856"/>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000" dirty="0"/>
          </a:p>
        </p:txBody>
      </p:sp>
      <p:sp>
        <p:nvSpPr>
          <p:cNvPr id="57" name="Rectangle 56">
            <a:extLst>
              <a:ext uri="{FF2B5EF4-FFF2-40B4-BE49-F238E27FC236}">
                <a16:creationId xmlns:a16="http://schemas.microsoft.com/office/drawing/2014/main" id="{1AF799EC-9546-D99C-3B73-0642E1AD18B3}"/>
              </a:ext>
            </a:extLst>
          </p:cNvPr>
          <p:cNvSpPr/>
          <p:nvPr/>
        </p:nvSpPr>
        <p:spPr>
          <a:xfrm>
            <a:off x="220997" y="2158577"/>
            <a:ext cx="4546746" cy="391685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000"/>
          </a:p>
        </p:txBody>
      </p:sp>
      <p:pic>
        <p:nvPicPr>
          <p:cNvPr id="24" name="Graphic 23" descr="Man with solid fill">
            <a:extLst>
              <a:ext uri="{FF2B5EF4-FFF2-40B4-BE49-F238E27FC236}">
                <a16:creationId xmlns:a16="http://schemas.microsoft.com/office/drawing/2014/main" id="{1B697CD9-0849-A330-0D06-6FCAC0448869}"/>
              </a:ext>
            </a:extLst>
          </p:cNvPr>
          <p:cNvPicPr>
            <a:picLocks noChangeAspect="1"/>
          </p:cNvPicPr>
          <p:nvPr/>
        </p:nvPicPr>
        <p:blipFill>
          <a:blip>
            <a:extLst>
              <a:ext uri="{96DAC541-7B7A-43D3-8B79-37D633B846F1}">
                <asvg:svgBlip xmlns:asvg="http://schemas.microsoft.com/office/drawing/2016/SVG/main" r:embed="rId3"/>
              </a:ext>
            </a:extLst>
          </a:blip>
          <a:srcRect r="-24243" b="-3698"/>
          <a:stretch>
            <a:fillRect/>
          </a:stretch>
        </p:blipFill>
        <p:spPr>
          <a:xfrm>
            <a:off x="11554861" y="3091755"/>
            <a:ext cx="1037712" cy="866115"/>
          </a:xfrm>
          <a:custGeom>
            <a:avLst/>
            <a:gdLst>
              <a:gd name="csX0" fmla="*/ 628648 w 781048"/>
              <a:gd name="csY0" fmla="*/ 0 h 651893"/>
              <a:gd name="csX1" fmla="*/ 781048 w 781048"/>
              <a:gd name="csY1" fmla="*/ 0 h 651893"/>
              <a:gd name="csX2" fmla="*/ 781048 w 781048"/>
              <a:gd name="csY2" fmla="*/ 651893 h 651893"/>
              <a:gd name="csX3" fmla="*/ 285748 w 781048"/>
              <a:gd name="csY3" fmla="*/ 651893 h 651893"/>
              <a:gd name="csX4" fmla="*/ 285748 w 781048"/>
              <a:gd name="csY4" fmla="*/ 628648 h 651893"/>
              <a:gd name="csX5" fmla="*/ 628648 w 781048"/>
              <a:gd name="csY5" fmla="*/ 628648 h 651893"/>
              <a:gd name="csX6" fmla="*/ 0 w 781048"/>
              <a:gd name="csY6" fmla="*/ 0 h 651893"/>
              <a:gd name="csX7" fmla="*/ 285748 w 781048"/>
              <a:gd name="csY7" fmla="*/ 0 h 651893"/>
              <a:gd name="csX8" fmla="*/ 285748 w 781048"/>
              <a:gd name="csY8" fmla="*/ 628648 h 651893"/>
              <a:gd name="csX9" fmla="*/ 0 w 781048"/>
              <a:gd name="csY9" fmla="*/ 628648 h 6518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781048" h="651893">
                <a:moveTo>
                  <a:pt x="628648" y="0"/>
                </a:moveTo>
                <a:lnTo>
                  <a:pt x="781048" y="0"/>
                </a:lnTo>
                <a:lnTo>
                  <a:pt x="781048" y="651893"/>
                </a:lnTo>
                <a:lnTo>
                  <a:pt x="285748" y="651893"/>
                </a:lnTo>
                <a:lnTo>
                  <a:pt x="285748" y="628648"/>
                </a:lnTo>
                <a:lnTo>
                  <a:pt x="628648" y="628648"/>
                </a:lnTo>
                <a:close/>
                <a:moveTo>
                  <a:pt x="0" y="0"/>
                </a:moveTo>
                <a:lnTo>
                  <a:pt x="285748" y="0"/>
                </a:lnTo>
                <a:lnTo>
                  <a:pt x="285748" y="628648"/>
                </a:lnTo>
                <a:lnTo>
                  <a:pt x="0" y="628648"/>
                </a:lnTo>
                <a:close/>
              </a:path>
            </a:pathLst>
          </a:custGeom>
        </p:spPr>
      </p:pic>
      <p:pic>
        <p:nvPicPr>
          <p:cNvPr id="28" name="Graphic 27" descr="Man with solid fill">
            <a:extLst>
              <a:ext uri="{FF2B5EF4-FFF2-40B4-BE49-F238E27FC236}">
                <a16:creationId xmlns:a16="http://schemas.microsoft.com/office/drawing/2014/main" id="{4650A444-EDBF-56E7-6FB0-84A44EAD2C46}"/>
              </a:ext>
            </a:extLst>
          </p:cNvPr>
          <p:cNvPicPr>
            <a:picLocks noChangeAspect="1"/>
          </p:cNvPicPr>
          <p:nvPr/>
        </p:nvPicPr>
        <p:blipFill>
          <a:blip>
            <a:extLst>
              <a:ext uri="{96DAC541-7B7A-43D3-8B79-37D633B846F1}">
                <asvg:svgBlip xmlns:asvg="http://schemas.microsoft.com/office/drawing/2016/SVG/main" r:embed="rId3"/>
              </a:ext>
            </a:extLst>
          </a:blip>
          <a:srcRect/>
          <a:stretch>
            <a:fillRect/>
          </a:stretch>
        </p:blipFill>
        <p:spPr>
          <a:xfrm>
            <a:off x="10338029" y="3078094"/>
            <a:ext cx="835231" cy="835231"/>
          </a:xfrm>
          <a:custGeom>
            <a:avLst/>
            <a:gdLst>
              <a:gd name="csX0" fmla="*/ 0 w 628648"/>
              <a:gd name="csY0" fmla="*/ 0 h 628648"/>
              <a:gd name="csX1" fmla="*/ 628648 w 628648"/>
              <a:gd name="csY1" fmla="*/ 0 h 628648"/>
              <a:gd name="csX2" fmla="*/ 628648 w 628648"/>
              <a:gd name="csY2" fmla="*/ 23243 h 628648"/>
              <a:gd name="csX3" fmla="*/ 358774 w 628648"/>
              <a:gd name="csY3" fmla="*/ 23243 h 628648"/>
              <a:gd name="csX4" fmla="*/ 358774 w 628648"/>
              <a:gd name="csY4" fmla="*/ 628648 h 628648"/>
              <a:gd name="csX5" fmla="*/ 0 w 628648"/>
              <a:gd name="csY5" fmla="*/ 628648 h 628648"/>
            </a:gdLst>
            <a:ahLst/>
            <a:cxnLst>
              <a:cxn ang="0">
                <a:pos x="csX0" y="csY0"/>
              </a:cxn>
              <a:cxn ang="0">
                <a:pos x="csX1" y="csY1"/>
              </a:cxn>
              <a:cxn ang="0">
                <a:pos x="csX2" y="csY2"/>
              </a:cxn>
              <a:cxn ang="0">
                <a:pos x="csX3" y="csY3"/>
              </a:cxn>
              <a:cxn ang="0">
                <a:pos x="csX4" y="csY4"/>
              </a:cxn>
              <a:cxn ang="0">
                <a:pos x="csX5" y="csY5"/>
              </a:cxn>
            </a:cxnLst>
            <a:rect l="l" t="t" r="r" b="b"/>
            <a:pathLst>
              <a:path w="628648" h="628648">
                <a:moveTo>
                  <a:pt x="0" y="0"/>
                </a:moveTo>
                <a:lnTo>
                  <a:pt x="628648" y="0"/>
                </a:lnTo>
                <a:lnTo>
                  <a:pt x="628648" y="23243"/>
                </a:lnTo>
                <a:lnTo>
                  <a:pt x="358774" y="23243"/>
                </a:lnTo>
                <a:lnTo>
                  <a:pt x="358774" y="628648"/>
                </a:lnTo>
                <a:lnTo>
                  <a:pt x="0" y="628648"/>
                </a:lnTo>
                <a:close/>
              </a:path>
            </a:pathLst>
          </a:custGeom>
        </p:spPr>
      </p:pic>
      <p:pic>
        <p:nvPicPr>
          <p:cNvPr id="42" name="Graphic 41" descr="Man with solid fill">
            <a:extLst>
              <a:ext uri="{FF2B5EF4-FFF2-40B4-BE49-F238E27FC236}">
                <a16:creationId xmlns:a16="http://schemas.microsoft.com/office/drawing/2014/main" id="{63F759FF-E1D1-6BF6-3EF0-ECA3DC4E3486}"/>
              </a:ext>
            </a:extLst>
          </p:cNvPr>
          <p:cNvPicPr>
            <a:picLocks noChangeAspect="1"/>
          </p:cNvPicPr>
          <p:nvPr/>
        </p:nvPicPr>
        <p:blipFill>
          <a:blip>
            <a:extLst>
              <a:ext uri="{96DAC541-7B7A-43D3-8B79-37D633B846F1}">
                <asvg:svgBlip xmlns:asvg="http://schemas.microsoft.com/office/drawing/2016/SVG/main" r:embed="rId3"/>
              </a:ext>
            </a:extLst>
          </a:blip>
          <a:srcRect/>
          <a:stretch>
            <a:fillRect/>
          </a:stretch>
        </p:blipFill>
        <p:spPr>
          <a:xfrm>
            <a:off x="4634720" y="3107197"/>
            <a:ext cx="835231" cy="835231"/>
          </a:xfrm>
          <a:custGeom>
            <a:avLst/>
            <a:gdLst>
              <a:gd name="csX0" fmla="*/ 0 w 628648"/>
              <a:gd name="csY0" fmla="*/ 0 h 628648"/>
              <a:gd name="csX1" fmla="*/ 628648 w 628648"/>
              <a:gd name="csY1" fmla="*/ 0 h 628648"/>
              <a:gd name="csX2" fmla="*/ 628648 w 628648"/>
              <a:gd name="csY2" fmla="*/ 11618 h 628648"/>
              <a:gd name="csX3" fmla="*/ 384174 w 628648"/>
              <a:gd name="csY3" fmla="*/ 11618 h 628648"/>
              <a:gd name="csX4" fmla="*/ 384174 w 628648"/>
              <a:gd name="csY4" fmla="*/ 628648 h 628648"/>
              <a:gd name="csX5" fmla="*/ 0 w 628648"/>
              <a:gd name="csY5" fmla="*/ 628648 h 628648"/>
            </a:gdLst>
            <a:ahLst/>
            <a:cxnLst>
              <a:cxn ang="0">
                <a:pos x="csX0" y="csY0"/>
              </a:cxn>
              <a:cxn ang="0">
                <a:pos x="csX1" y="csY1"/>
              </a:cxn>
              <a:cxn ang="0">
                <a:pos x="csX2" y="csY2"/>
              </a:cxn>
              <a:cxn ang="0">
                <a:pos x="csX3" y="csY3"/>
              </a:cxn>
              <a:cxn ang="0">
                <a:pos x="csX4" y="csY4"/>
              </a:cxn>
              <a:cxn ang="0">
                <a:pos x="csX5" y="csY5"/>
              </a:cxn>
            </a:cxnLst>
            <a:rect l="l" t="t" r="r" b="b"/>
            <a:pathLst>
              <a:path w="628648" h="628648">
                <a:moveTo>
                  <a:pt x="0" y="0"/>
                </a:moveTo>
                <a:lnTo>
                  <a:pt x="628648" y="0"/>
                </a:lnTo>
                <a:lnTo>
                  <a:pt x="628648" y="11618"/>
                </a:lnTo>
                <a:lnTo>
                  <a:pt x="384174" y="11618"/>
                </a:lnTo>
                <a:lnTo>
                  <a:pt x="384174" y="628648"/>
                </a:lnTo>
                <a:lnTo>
                  <a:pt x="0" y="628648"/>
                </a:lnTo>
                <a:close/>
              </a:path>
            </a:pathLst>
          </a:custGeom>
        </p:spPr>
      </p:pic>
      <p:pic>
        <p:nvPicPr>
          <p:cNvPr id="22" name="Graphic 21" descr="Man with solid fill">
            <a:extLst>
              <a:ext uri="{FF2B5EF4-FFF2-40B4-BE49-F238E27FC236}">
                <a16:creationId xmlns:a16="http://schemas.microsoft.com/office/drawing/2014/main" id="{6769C135-70D6-2480-130F-FB27581230E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974706" y="3107197"/>
            <a:ext cx="835231" cy="835231"/>
          </a:xfrm>
          <a:prstGeom prst="rect">
            <a:avLst/>
          </a:prstGeom>
        </p:spPr>
      </p:pic>
      <p:grpSp>
        <p:nvGrpSpPr>
          <p:cNvPr id="9" name="Group 8">
            <a:extLst>
              <a:ext uri="{FF2B5EF4-FFF2-40B4-BE49-F238E27FC236}">
                <a16:creationId xmlns:a16="http://schemas.microsoft.com/office/drawing/2014/main" id="{6AA9FC5F-F9D3-D4A0-D55C-1C9CC42032EB}"/>
              </a:ext>
            </a:extLst>
          </p:cNvPr>
          <p:cNvGrpSpPr/>
          <p:nvPr/>
        </p:nvGrpSpPr>
        <p:grpSpPr>
          <a:xfrm>
            <a:off x="7644934" y="3091755"/>
            <a:ext cx="1556568" cy="866115"/>
            <a:chOff x="4133852" y="2352794"/>
            <a:chExt cx="1171572" cy="651893"/>
          </a:xfrm>
        </p:grpSpPr>
        <p:pic>
          <p:nvPicPr>
            <p:cNvPr id="10" name="Graphic 9" descr="Man with solid fill">
              <a:extLst>
                <a:ext uri="{FF2B5EF4-FFF2-40B4-BE49-F238E27FC236}">
                  <a16:creationId xmlns:a16="http://schemas.microsoft.com/office/drawing/2014/main" id="{C43D0D20-F75B-E489-2C94-DC9670A51A1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133852" y="2352795"/>
              <a:ext cx="628648" cy="628648"/>
            </a:xfrm>
            <a:prstGeom prst="rect">
              <a:avLst/>
            </a:prstGeom>
          </p:spPr>
        </p:pic>
        <p:pic>
          <p:nvPicPr>
            <p:cNvPr id="26" name="Graphic 25" descr="Man with solid fill">
              <a:extLst>
                <a:ext uri="{FF2B5EF4-FFF2-40B4-BE49-F238E27FC236}">
                  <a16:creationId xmlns:a16="http://schemas.microsoft.com/office/drawing/2014/main" id="{F02E6883-496C-23A9-BA25-738CFB9B281D}"/>
                </a:ext>
              </a:extLst>
            </p:cNvPr>
            <p:cNvPicPr>
              <a:picLocks noChangeAspect="1"/>
            </p:cNvPicPr>
            <p:nvPr/>
          </p:nvPicPr>
          <p:blipFill>
            <a:blip>
              <a:extLst>
                <a:ext uri="{96DAC541-7B7A-43D3-8B79-37D633B846F1}">
                  <asvg:svgBlip xmlns:asvg="http://schemas.microsoft.com/office/drawing/2016/SVG/main" r:embed="rId3"/>
                </a:ext>
              </a:extLst>
            </a:blip>
            <a:srcRect r="-24243" b="-3698"/>
            <a:stretch>
              <a:fillRect/>
            </a:stretch>
          </p:blipFill>
          <p:spPr>
            <a:xfrm>
              <a:off x="4524376" y="2352794"/>
              <a:ext cx="781048" cy="651893"/>
            </a:xfrm>
            <a:custGeom>
              <a:avLst/>
              <a:gdLst>
                <a:gd name="csX0" fmla="*/ 628648 w 781048"/>
                <a:gd name="csY0" fmla="*/ 0 h 651893"/>
                <a:gd name="csX1" fmla="*/ 781048 w 781048"/>
                <a:gd name="csY1" fmla="*/ 0 h 651893"/>
                <a:gd name="csX2" fmla="*/ 781048 w 781048"/>
                <a:gd name="csY2" fmla="*/ 651893 h 651893"/>
                <a:gd name="csX3" fmla="*/ 285748 w 781048"/>
                <a:gd name="csY3" fmla="*/ 651893 h 651893"/>
                <a:gd name="csX4" fmla="*/ 285748 w 781048"/>
                <a:gd name="csY4" fmla="*/ 628648 h 651893"/>
                <a:gd name="csX5" fmla="*/ 628648 w 781048"/>
                <a:gd name="csY5" fmla="*/ 628648 h 651893"/>
                <a:gd name="csX6" fmla="*/ 0 w 781048"/>
                <a:gd name="csY6" fmla="*/ 0 h 651893"/>
                <a:gd name="csX7" fmla="*/ 285748 w 781048"/>
                <a:gd name="csY7" fmla="*/ 0 h 651893"/>
                <a:gd name="csX8" fmla="*/ 285748 w 781048"/>
                <a:gd name="csY8" fmla="*/ 628648 h 651893"/>
                <a:gd name="csX9" fmla="*/ 0 w 781048"/>
                <a:gd name="csY9" fmla="*/ 628648 h 6518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781048" h="651893">
                  <a:moveTo>
                    <a:pt x="628648" y="0"/>
                  </a:moveTo>
                  <a:lnTo>
                    <a:pt x="781048" y="0"/>
                  </a:lnTo>
                  <a:lnTo>
                    <a:pt x="781048" y="651893"/>
                  </a:lnTo>
                  <a:lnTo>
                    <a:pt x="285748" y="651893"/>
                  </a:lnTo>
                  <a:lnTo>
                    <a:pt x="285748" y="628648"/>
                  </a:lnTo>
                  <a:lnTo>
                    <a:pt x="628648" y="628648"/>
                  </a:lnTo>
                  <a:close/>
                  <a:moveTo>
                    <a:pt x="0" y="0"/>
                  </a:moveTo>
                  <a:lnTo>
                    <a:pt x="285748" y="0"/>
                  </a:lnTo>
                  <a:lnTo>
                    <a:pt x="285748" y="628648"/>
                  </a:lnTo>
                  <a:lnTo>
                    <a:pt x="0" y="628648"/>
                  </a:lnTo>
                  <a:close/>
                </a:path>
              </a:pathLst>
            </a:custGeom>
          </p:spPr>
        </p:pic>
      </p:grpSp>
      <p:grpSp>
        <p:nvGrpSpPr>
          <p:cNvPr id="11" name="Group 10">
            <a:extLst>
              <a:ext uri="{FF2B5EF4-FFF2-40B4-BE49-F238E27FC236}">
                <a16:creationId xmlns:a16="http://schemas.microsoft.com/office/drawing/2014/main" id="{BD26BD44-A87E-D5F4-9E83-185956F1E047}"/>
              </a:ext>
            </a:extLst>
          </p:cNvPr>
          <p:cNvGrpSpPr/>
          <p:nvPr/>
        </p:nvGrpSpPr>
        <p:grpSpPr>
          <a:xfrm>
            <a:off x="8503030" y="3114733"/>
            <a:ext cx="1556568" cy="866115"/>
            <a:chOff x="4133852" y="3072066"/>
            <a:chExt cx="1171572" cy="651893"/>
          </a:xfrm>
        </p:grpSpPr>
        <p:pic>
          <p:nvPicPr>
            <p:cNvPr id="12" name="Graphic 11" descr="Man with solid fill">
              <a:extLst>
                <a:ext uri="{FF2B5EF4-FFF2-40B4-BE49-F238E27FC236}">
                  <a16:creationId xmlns:a16="http://schemas.microsoft.com/office/drawing/2014/main" id="{007463AD-0906-552D-45AA-83B09867341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133852" y="3083689"/>
              <a:ext cx="628648" cy="628648"/>
            </a:xfrm>
            <a:prstGeom prst="rect">
              <a:avLst/>
            </a:prstGeom>
          </p:spPr>
        </p:pic>
        <p:pic>
          <p:nvPicPr>
            <p:cNvPr id="30" name="Graphic 29" descr="Man with solid fill">
              <a:extLst>
                <a:ext uri="{FF2B5EF4-FFF2-40B4-BE49-F238E27FC236}">
                  <a16:creationId xmlns:a16="http://schemas.microsoft.com/office/drawing/2014/main" id="{926B5100-9270-B2D0-237B-01B8DDD13C5B}"/>
                </a:ext>
              </a:extLst>
            </p:cNvPr>
            <p:cNvPicPr>
              <a:picLocks noChangeAspect="1"/>
            </p:cNvPicPr>
            <p:nvPr/>
          </p:nvPicPr>
          <p:blipFill>
            <a:blip>
              <a:extLst>
                <a:ext uri="{96DAC541-7B7A-43D3-8B79-37D633B846F1}">
                  <asvg:svgBlip xmlns:asvg="http://schemas.microsoft.com/office/drawing/2016/SVG/main" r:embed="rId3"/>
                </a:ext>
              </a:extLst>
            </a:blip>
            <a:srcRect r="-24243" b="-3698"/>
            <a:stretch>
              <a:fillRect/>
            </a:stretch>
          </p:blipFill>
          <p:spPr>
            <a:xfrm>
              <a:off x="4524376" y="3072066"/>
              <a:ext cx="781048" cy="651893"/>
            </a:xfrm>
            <a:custGeom>
              <a:avLst/>
              <a:gdLst>
                <a:gd name="csX0" fmla="*/ 628648 w 781048"/>
                <a:gd name="csY0" fmla="*/ 0 h 651893"/>
                <a:gd name="csX1" fmla="*/ 781048 w 781048"/>
                <a:gd name="csY1" fmla="*/ 0 h 651893"/>
                <a:gd name="csX2" fmla="*/ 781048 w 781048"/>
                <a:gd name="csY2" fmla="*/ 651893 h 651893"/>
                <a:gd name="csX3" fmla="*/ 285748 w 781048"/>
                <a:gd name="csY3" fmla="*/ 651893 h 651893"/>
                <a:gd name="csX4" fmla="*/ 285748 w 781048"/>
                <a:gd name="csY4" fmla="*/ 628648 h 651893"/>
                <a:gd name="csX5" fmla="*/ 628648 w 781048"/>
                <a:gd name="csY5" fmla="*/ 628648 h 651893"/>
                <a:gd name="csX6" fmla="*/ 0 w 781048"/>
                <a:gd name="csY6" fmla="*/ 0 h 651893"/>
                <a:gd name="csX7" fmla="*/ 285748 w 781048"/>
                <a:gd name="csY7" fmla="*/ 0 h 651893"/>
                <a:gd name="csX8" fmla="*/ 285748 w 781048"/>
                <a:gd name="csY8" fmla="*/ 628648 h 651893"/>
                <a:gd name="csX9" fmla="*/ 0 w 781048"/>
                <a:gd name="csY9" fmla="*/ 628648 h 6518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781048" h="651893">
                  <a:moveTo>
                    <a:pt x="628648" y="0"/>
                  </a:moveTo>
                  <a:lnTo>
                    <a:pt x="781048" y="0"/>
                  </a:lnTo>
                  <a:lnTo>
                    <a:pt x="781048" y="651893"/>
                  </a:lnTo>
                  <a:lnTo>
                    <a:pt x="285748" y="651893"/>
                  </a:lnTo>
                  <a:lnTo>
                    <a:pt x="285748" y="628648"/>
                  </a:lnTo>
                  <a:lnTo>
                    <a:pt x="628648" y="628648"/>
                  </a:lnTo>
                  <a:close/>
                  <a:moveTo>
                    <a:pt x="0" y="0"/>
                  </a:moveTo>
                  <a:lnTo>
                    <a:pt x="285748" y="0"/>
                  </a:lnTo>
                  <a:lnTo>
                    <a:pt x="285748" y="628648"/>
                  </a:lnTo>
                  <a:lnTo>
                    <a:pt x="0" y="628648"/>
                  </a:lnTo>
                  <a:close/>
                </a:path>
              </a:pathLst>
            </a:custGeom>
          </p:spPr>
        </p:pic>
      </p:grpSp>
      <p:grpSp>
        <p:nvGrpSpPr>
          <p:cNvPr id="15" name="Group 14">
            <a:extLst>
              <a:ext uri="{FF2B5EF4-FFF2-40B4-BE49-F238E27FC236}">
                <a16:creationId xmlns:a16="http://schemas.microsoft.com/office/drawing/2014/main" id="{BD217079-22A2-FCF8-90D3-277D881D869A}"/>
              </a:ext>
            </a:extLst>
          </p:cNvPr>
          <p:cNvGrpSpPr/>
          <p:nvPr/>
        </p:nvGrpSpPr>
        <p:grpSpPr>
          <a:xfrm>
            <a:off x="9344877" y="3088279"/>
            <a:ext cx="919599" cy="850673"/>
            <a:chOff x="4133852" y="3802961"/>
            <a:chExt cx="692148" cy="640270"/>
          </a:xfrm>
        </p:grpSpPr>
        <p:pic>
          <p:nvPicPr>
            <p:cNvPr id="14" name="Graphic 13" descr="Man with solid fill">
              <a:extLst>
                <a:ext uri="{FF2B5EF4-FFF2-40B4-BE49-F238E27FC236}">
                  <a16:creationId xmlns:a16="http://schemas.microsoft.com/office/drawing/2014/main" id="{76DADE8B-19C2-7E32-8964-3589F4491B4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133852" y="3814583"/>
              <a:ext cx="628648" cy="628648"/>
            </a:xfrm>
            <a:prstGeom prst="rect">
              <a:avLst/>
            </a:prstGeom>
          </p:spPr>
        </p:pic>
        <p:pic>
          <p:nvPicPr>
            <p:cNvPr id="34" name="Graphic 33" descr="Man with solid fill">
              <a:extLst>
                <a:ext uri="{FF2B5EF4-FFF2-40B4-BE49-F238E27FC236}">
                  <a16:creationId xmlns:a16="http://schemas.microsoft.com/office/drawing/2014/main" id="{EBEBA568-9128-1DB5-726D-8AC0B1710FEA}"/>
                </a:ext>
              </a:extLst>
            </p:cNvPr>
            <p:cNvPicPr>
              <a:picLocks noChangeAspect="1"/>
            </p:cNvPicPr>
            <p:nvPr/>
          </p:nvPicPr>
          <p:blipFill>
            <a:blip>
              <a:extLst>
                <a:ext uri="{96DAC541-7B7A-43D3-8B79-37D633B846F1}">
                  <asvg:svgBlip xmlns:asvg="http://schemas.microsoft.com/office/drawing/2016/SVG/main" r:embed="rId3"/>
                </a:ext>
              </a:extLst>
            </a:blip>
            <a:srcRect r="52020"/>
            <a:stretch>
              <a:fillRect/>
            </a:stretch>
          </p:blipFill>
          <p:spPr>
            <a:xfrm>
              <a:off x="4524376" y="3802961"/>
              <a:ext cx="301624" cy="628648"/>
            </a:xfrm>
            <a:custGeom>
              <a:avLst/>
              <a:gdLst>
                <a:gd name="csX0" fmla="*/ 0 w 301624"/>
                <a:gd name="csY0" fmla="*/ 0 h 628648"/>
                <a:gd name="csX1" fmla="*/ 301624 w 301624"/>
                <a:gd name="csY1" fmla="*/ 0 h 628648"/>
                <a:gd name="csX2" fmla="*/ 301624 w 301624"/>
                <a:gd name="csY2" fmla="*/ 628648 h 628648"/>
                <a:gd name="csX3" fmla="*/ 0 w 301624"/>
                <a:gd name="csY3" fmla="*/ 628648 h 628648"/>
              </a:gdLst>
              <a:ahLst/>
              <a:cxnLst>
                <a:cxn ang="0">
                  <a:pos x="csX0" y="csY0"/>
                </a:cxn>
                <a:cxn ang="0">
                  <a:pos x="csX1" y="csY1"/>
                </a:cxn>
                <a:cxn ang="0">
                  <a:pos x="csX2" y="csY2"/>
                </a:cxn>
                <a:cxn ang="0">
                  <a:pos x="csX3" y="csY3"/>
                </a:cxn>
              </a:cxnLst>
              <a:rect l="l" t="t" r="r" b="b"/>
              <a:pathLst>
                <a:path w="301624" h="628648">
                  <a:moveTo>
                    <a:pt x="0" y="0"/>
                  </a:moveTo>
                  <a:lnTo>
                    <a:pt x="301624" y="0"/>
                  </a:lnTo>
                  <a:lnTo>
                    <a:pt x="301624" y="628648"/>
                  </a:lnTo>
                  <a:lnTo>
                    <a:pt x="0" y="628648"/>
                  </a:lnTo>
                  <a:close/>
                </a:path>
              </a:pathLst>
            </a:custGeom>
          </p:spPr>
        </p:pic>
      </p:grpSp>
      <p:grpSp>
        <p:nvGrpSpPr>
          <p:cNvPr id="76" name="Group 75">
            <a:extLst>
              <a:ext uri="{FF2B5EF4-FFF2-40B4-BE49-F238E27FC236}">
                <a16:creationId xmlns:a16="http://schemas.microsoft.com/office/drawing/2014/main" id="{3532DCB4-3FA3-785C-BE90-8F075EBC8E73}"/>
              </a:ext>
            </a:extLst>
          </p:cNvPr>
          <p:cNvGrpSpPr/>
          <p:nvPr/>
        </p:nvGrpSpPr>
        <p:grpSpPr>
          <a:xfrm>
            <a:off x="5213222" y="3107196"/>
            <a:ext cx="2385540" cy="835232"/>
            <a:chOff x="5232077" y="3000441"/>
            <a:chExt cx="2385540" cy="835232"/>
          </a:xfrm>
        </p:grpSpPr>
        <p:pic>
          <p:nvPicPr>
            <p:cNvPr id="16" name="Graphic 15" descr="Man with solid fill">
              <a:extLst>
                <a:ext uri="{FF2B5EF4-FFF2-40B4-BE49-F238E27FC236}">
                  <a16:creationId xmlns:a16="http://schemas.microsoft.com/office/drawing/2014/main" id="{1FD62DBD-277F-A471-6558-37A80EF7C8A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232077" y="3000441"/>
              <a:ext cx="835232" cy="835232"/>
            </a:xfrm>
            <a:prstGeom prst="rect">
              <a:avLst/>
            </a:prstGeom>
          </p:spPr>
        </p:pic>
        <p:pic>
          <p:nvPicPr>
            <p:cNvPr id="36" name="Graphic 35" descr="Man with solid fill">
              <a:extLst>
                <a:ext uri="{FF2B5EF4-FFF2-40B4-BE49-F238E27FC236}">
                  <a16:creationId xmlns:a16="http://schemas.microsoft.com/office/drawing/2014/main" id="{32F5025D-18A8-58C9-DFB9-38E59691496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893676" y="3000441"/>
              <a:ext cx="835232" cy="835232"/>
            </a:xfrm>
            <a:prstGeom prst="rect">
              <a:avLst/>
            </a:prstGeom>
          </p:spPr>
        </p:pic>
        <p:pic>
          <p:nvPicPr>
            <p:cNvPr id="38" name="Graphic 37" descr="Man with solid fill">
              <a:extLst>
                <a:ext uri="{FF2B5EF4-FFF2-40B4-BE49-F238E27FC236}">
                  <a16:creationId xmlns:a16="http://schemas.microsoft.com/office/drawing/2014/main" id="{D6203B68-1B95-51D4-07C4-0ED85F7E3C1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555275" y="3000441"/>
              <a:ext cx="835232" cy="835232"/>
            </a:xfrm>
            <a:prstGeom prst="rect">
              <a:avLst/>
            </a:prstGeom>
          </p:spPr>
        </p:pic>
        <p:pic>
          <p:nvPicPr>
            <p:cNvPr id="40" name="Graphic 39" descr="Man with solid fill">
              <a:extLst>
                <a:ext uri="{FF2B5EF4-FFF2-40B4-BE49-F238E27FC236}">
                  <a16:creationId xmlns:a16="http://schemas.microsoft.com/office/drawing/2014/main" id="{412BBCA2-BB09-44BF-FDF3-3638FED06ED4}"/>
                </a:ext>
              </a:extLst>
            </p:cNvPr>
            <p:cNvPicPr>
              <a:picLocks noChangeAspect="1"/>
            </p:cNvPicPr>
            <p:nvPr/>
          </p:nvPicPr>
          <p:blipFill>
            <a:blip>
              <a:extLst>
                <a:ext uri="{96DAC541-7B7A-43D3-8B79-37D633B846F1}">
                  <asvg:svgBlip xmlns:asvg="http://schemas.microsoft.com/office/drawing/2016/SVG/main" r:embed="rId3"/>
                </a:ext>
              </a:extLst>
            </a:blip>
            <a:srcRect r="52020"/>
            <a:stretch>
              <a:fillRect/>
            </a:stretch>
          </p:blipFill>
          <p:spPr>
            <a:xfrm>
              <a:off x="7216875" y="3000441"/>
              <a:ext cx="400742" cy="835232"/>
            </a:xfrm>
            <a:custGeom>
              <a:avLst/>
              <a:gdLst>
                <a:gd name="csX0" fmla="*/ 0 w 301624"/>
                <a:gd name="csY0" fmla="*/ 0 h 628648"/>
                <a:gd name="csX1" fmla="*/ 301624 w 301624"/>
                <a:gd name="csY1" fmla="*/ 0 h 628648"/>
                <a:gd name="csX2" fmla="*/ 301624 w 301624"/>
                <a:gd name="csY2" fmla="*/ 628648 h 628648"/>
                <a:gd name="csX3" fmla="*/ 0 w 301624"/>
                <a:gd name="csY3" fmla="*/ 628648 h 628648"/>
              </a:gdLst>
              <a:ahLst/>
              <a:cxnLst>
                <a:cxn ang="0">
                  <a:pos x="csX0" y="csY0"/>
                </a:cxn>
                <a:cxn ang="0">
                  <a:pos x="csX1" y="csY1"/>
                </a:cxn>
                <a:cxn ang="0">
                  <a:pos x="csX2" y="csY2"/>
                </a:cxn>
                <a:cxn ang="0">
                  <a:pos x="csX3" y="csY3"/>
                </a:cxn>
              </a:cxnLst>
              <a:rect l="l" t="t" r="r" b="b"/>
              <a:pathLst>
                <a:path w="301624" h="628648">
                  <a:moveTo>
                    <a:pt x="0" y="0"/>
                  </a:moveTo>
                  <a:lnTo>
                    <a:pt x="301624" y="0"/>
                  </a:lnTo>
                  <a:lnTo>
                    <a:pt x="301624" y="628648"/>
                  </a:lnTo>
                  <a:lnTo>
                    <a:pt x="0" y="628648"/>
                  </a:lnTo>
                  <a:close/>
                </a:path>
              </a:pathLst>
            </a:custGeom>
          </p:spPr>
        </p:pic>
      </p:grpSp>
      <p:grpSp>
        <p:nvGrpSpPr>
          <p:cNvPr id="75" name="Group 74">
            <a:extLst>
              <a:ext uri="{FF2B5EF4-FFF2-40B4-BE49-F238E27FC236}">
                <a16:creationId xmlns:a16="http://schemas.microsoft.com/office/drawing/2014/main" id="{9A0508B2-68D2-4D00-26C6-F13968263343}"/>
              </a:ext>
            </a:extLst>
          </p:cNvPr>
          <p:cNvGrpSpPr/>
          <p:nvPr/>
        </p:nvGrpSpPr>
        <p:grpSpPr>
          <a:xfrm>
            <a:off x="200606" y="3107197"/>
            <a:ext cx="4291311" cy="835231"/>
            <a:chOff x="219461" y="2973316"/>
            <a:chExt cx="4291311" cy="835231"/>
          </a:xfrm>
        </p:grpSpPr>
        <p:pic>
          <p:nvPicPr>
            <p:cNvPr id="20" name="Graphic 19" descr="Man with solid fill">
              <a:extLst>
                <a:ext uri="{FF2B5EF4-FFF2-40B4-BE49-F238E27FC236}">
                  <a16:creationId xmlns:a16="http://schemas.microsoft.com/office/drawing/2014/main" id="{6A056D67-E39D-56F8-5747-8009D2BD416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19461" y="2973316"/>
              <a:ext cx="835231" cy="835231"/>
            </a:xfrm>
            <a:prstGeom prst="rect">
              <a:avLst/>
            </a:prstGeom>
          </p:spPr>
        </p:pic>
        <p:pic>
          <p:nvPicPr>
            <p:cNvPr id="44" name="Graphic 43" descr="Man with solid fill">
              <a:extLst>
                <a:ext uri="{FF2B5EF4-FFF2-40B4-BE49-F238E27FC236}">
                  <a16:creationId xmlns:a16="http://schemas.microsoft.com/office/drawing/2014/main" id="{4BEA317A-21B9-98B9-93F4-FBCE0034FC6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65077" y="2973316"/>
              <a:ext cx="835231" cy="835231"/>
            </a:xfrm>
            <a:prstGeom prst="rect">
              <a:avLst/>
            </a:prstGeom>
          </p:spPr>
        </p:pic>
        <p:pic>
          <p:nvPicPr>
            <p:cNvPr id="46" name="Graphic 45" descr="Man with solid fill">
              <a:extLst>
                <a:ext uri="{FF2B5EF4-FFF2-40B4-BE49-F238E27FC236}">
                  <a16:creationId xmlns:a16="http://schemas.microsoft.com/office/drawing/2014/main" id="{9C8B23B2-50A5-9199-1FD8-C39267370AB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510693" y="2973316"/>
              <a:ext cx="835231" cy="835231"/>
            </a:xfrm>
            <a:prstGeom prst="rect">
              <a:avLst/>
            </a:prstGeom>
          </p:spPr>
        </p:pic>
        <p:pic>
          <p:nvPicPr>
            <p:cNvPr id="48" name="Graphic 47" descr="Man with solid fill">
              <a:extLst>
                <a:ext uri="{FF2B5EF4-FFF2-40B4-BE49-F238E27FC236}">
                  <a16:creationId xmlns:a16="http://schemas.microsoft.com/office/drawing/2014/main" id="{D69BCAF2-6591-5B1D-62C5-8EF51E7CE77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447541" y="2973316"/>
              <a:ext cx="835231" cy="835231"/>
            </a:xfrm>
            <a:prstGeom prst="rect">
              <a:avLst/>
            </a:prstGeom>
          </p:spPr>
        </p:pic>
        <p:pic>
          <p:nvPicPr>
            <p:cNvPr id="50" name="Graphic 49" descr="Man with solid fill">
              <a:extLst>
                <a:ext uri="{FF2B5EF4-FFF2-40B4-BE49-F238E27FC236}">
                  <a16:creationId xmlns:a16="http://schemas.microsoft.com/office/drawing/2014/main" id="{53435899-D3BC-7BAC-60F8-28BDF9634AB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156309" y="2973316"/>
              <a:ext cx="835231" cy="835231"/>
            </a:xfrm>
            <a:prstGeom prst="rect">
              <a:avLst/>
            </a:prstGeom>
          </p:spPr>
        </p:pic>
        <p:pic>
          <p:nvPicPr>
            <p:cNvPr id="52" name="Graphic 51" descr="Man with solid fill">
              <a:extLst>
                <a:ext uri="{FF2B5EF4-FFF2-40B4-BE49-F238E27FC236}">
                  <a16:creationId xmlns:a16="http://schemas.microsoft.com/office/drawing/2014/main" id="{6DF87F50-114C-3753-66FF-FB225F60426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801925" y="2973316"/>
              <a:ext cx="835231" cy="835231"/>
            </a:xfrm>
            <a:prstGeom prst="rect">
              <a:avLst/>
            </a:prstGeom>
          </p:spPr>
        </p:pic>
        <p:pic>
          <p:nvPicPr>
            <p:cNvPr id="56" name="Graphic 55" descr="Man with solid fill">
              <a:extLst>
                <a:ext uri="{FF2B5EF4-FFF2-40B4-BE49-F238E27FC236}">
                  <a16:creationId xmlns:a16="http://schemas.microsoft.com/office/drawing/2014/main" id="{8573B173-0AD4-9432-76DD-D33D272C77B5}"/>
                </a:ext>
              </a:extLst>
            </p:cNvPr>
            <p:cNvPicPr>
              <a:picLocks noChangeAspect="1"/>
            </p:cNvPicPr>
            <p:nvPr/>
          </p:nvPicPr>
          <p:blipFill>
            <a:blip>
              <a:extLst>
                <a:ext uri="{96DAC541-7B7A-43D3-8B79-37D633B846F1}">
                  <asvg:svgBlip xmlns:asvg="http://schemas.microsoft.com/office/drawing/2016/SVG/main" r:embed="rId4"/>
                </a:ext>
              </a:extLst>
            </a:blip>
            <a:srcRect r="50000"/>
            <a:stretch>
              <a:fillRect/>
            </a:stretch>
          </p:blipFill>
          <p:spPr>
            <a:xfrm>
              <a:off x="4093157" y="2973316"/>
              <a:ext cx="417615" cy="835231"/>
            </a:xfrm>
            <a:custGeom>
              <a:avLst/>
              <a:gdLst>
                <a:gd name="csX0" fmla="*/ 0 w 314324"/>
                <a:gd name="csY0" fmla="*/ 0 h 628648"/>
                <a:gd name="csX1" fmla="*/ 314324 w 314324"/>
                <a:gd name="csY1" fmla="*/ 0 h 628648"/>
                <a:gd name="csX2" fmla="*/ 314324 w 314324"/>
                <a:gd name="csY2" fmla="*/ 628648 h 628648"/>
                <a:gd name="csX3" fmla="*/ 0 w 314324"/>
                <a:gd name="csY3" fmla="*/ 628648 h 628648"/>
              </a:gdLst>
              <a:ahLst/>
              <a:cxnLst>
                <a:cxn ang="0">
                  <a:pos x="csX0" y="csY0"/>
                </a:cxn>
                <a:cxn ang="0">
                  <a:pos x="csX1" y="csY1"/>
                </a:cxn>
                <a:cxn ang="0">
                  <a:pos x="csX2" y="csY2"/>
                </a:cxn>
                <a:cxn ang="0">
                  <a:pos x="csX3" y="csY3"/>
                </a:cxn>
              </a:cxnLst>
              <a:rect l="l" t="t" r="r" b="b"/>
              <a:pathLst>
                <a:path w="314324" h="628648">
                  <a:moveTo>
                    <a:pt x="0" y="0"/>
                  </a:moveTo>
                  <a:lnTo>
                    <a:pt x="314324" y="0"/>
                  </a:lnTo>
                  <a:lnTo>
                    <a:pt x="314324" y="628648"/>
                  </a:lnTo>
                  <a:lnTo>
                    <a:pt x="0" y="628648"/>
                  </a:lnTo>
                  <a:close/>
                </a:path>
              </a:pathLst>
            </a:custGeom>
          </p:spPr>
        </p:pic>
      </p:grpSp>
      <p:cxnSp>
        <p:nvCxnSpPr>
          <p:cNvPr id="2" name="Straight Connector 1">
            <a:extLst>
              <a:ext uri="{FF2B5EF4-FFF2-40B4-BE49-F238E27FC236}">
                <a16:creationId xmlns:a16="http://schemas.microsoft.com/office/drawing/2014/main" id="{D7BA8886-7483-EF36-724F-FBB537A24F62}"/>
              </a:ext>
            </a:extLst>
          </p:cNvPr>
          <p:cNvCxnSpPr>
            <a:cxnSpLocks/>
          </p:cNvCxnSpPr>
          <p:nvPr/>
        </p:nvCxnSpPr>
        <p:spPr>
          <a:xfrm>
            <a:off x="0" y="6250180"/>
            <a:ext cx="12192000" cy="81481"/>
          </a:xfrm>
          <a:prstGeom prst="line">
            <a:avLst/>
          </a:prstGeom>
          <a:ln>
            <a:solidFill>
              <a:srgbClr val="0070C0"/>
            </a:solidFill>
          </a:ln>
        </p:spPr>
        <p:style>
          <a:lnRef idx="2">
            <a:schemeClr val="accent1"/>
          </a:lnRef>
          <a:fillRef idx="0">
            <a:schemeClr val="accent1"/>
          </a:fillRef>
          <a:effectRef idx="1">
            <a:schemeClr val="accent1"/>
          </a:effectRef>
          <a:fontRef idx="minor">
            <a:schemeClr val="tx1"/>
          </a:fontRef>
        </p:style>
      </p:cxnSp>
      <p:sp>
        <p:nvSpPr>
          <p:cNvPr id="3" name="Arrow: Right 2">
            <a:extLst>
              <a:ext uri="{FF2B5EF4-FFF2-40B4-BE49-F238E27FC236}">
                <a16:creationId xmlns:a16="http://schemas.microsoft.com/office/drawing/2014/main" id="{75BC71C0-9F3D-20EA-E6F6-9C63A167D680}"/>
              </a:ext>
            </a:extLst>
          </p:cNvPr>
          <p:cNvSpPr/>
          <p:nvPr/>
        </p:nvSpPr>
        <p:spPr>
          <a:xfrm>
            <a:off x="951223" y="6464068"/>
            <a:ext cx="1054728" cy="195673"/>
          </a:xfrm>
          <a:prstGeom prst="rightArrow">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000"/>
          </a:p>
        </p:txBody>
      </p:sp>
      <p:sp>
        <p:nvSpPr>
          <p:cNvPr id="4" name="Arrow: Right 3">
            <a:extLst>
              <a:ext uri="{FF2B5EF4-FFF2-40B4-BE49-F238E27FC236}">
                <a16:creationId xmlns:a16="http://schemas.microsoft.com/office/drawing/2014/main" id="{217B924D-E770-B707-0B91-10795780E709}"/>
              </a:ext>
            </a:extLst>
          </p:cNvPr>
          <p:cNvSpPr/>
          <p:nvPr/>
        </p:nvSpPr>
        <p:spPr>
          <a:xfrm>
            <a:off x="3129750" y="6490877"/>
            <a:ext cx="1054728" cy="195673"/>
          </a:xfrm>
          <a:prstGeom prst="rightArrow">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000"/>
          </a:p>
        </p:txBody>
      </p:sp>
      <p:sp>
        <p:nvSpPr>
          <p:cNvPr id="5" name="Arrow: Right 4">
            <a:extLst>
              <a:ext uri="{FF2B5EF4-FFF2-40B4-BE49-F238E27FC236}">
                <a16:creationId xmlns:a16="http://schemas.microsoft.com/office/drawing/2014/main" id="{F4858648-5F83-CE87-9764-F9D52D7177F5}"/>
              </a:ext>
            </a:extLst>
          </p:cNvPr>
          <p:cNvSpPr/>
          <p:nvPr/>
        </p:nvSpPr>
        <p:spPr>
          <a:xfrm>
            <a:off x="5308277" y="6488631"/>
            <a:ext cx="1054728" cy="195673"/>
          </a:xfrm>
          <a:prstGeom prst="rightArrow">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000"/>
          </a:p>
        </p:txBody>
      </p:sp>
      <p:sp>
        <p:nvSpPr>
          <p:cNvPr id="7" name="Arrow: Right 6">
            <a:extLst>
              <a:ext uri="{FF2B5EF4-FFF2-40B4-BE49-F238E27FC236}">
                <a16:creationId xmlns:a16="http://schemas.microsoft.com/office/drawing/2014/main" id="{6FC548A1-956F-4C28-9907-482322B3E3B6}"/>
              </a:ext>
            </a:extLst>
          </p:cNvPr>
          <p:cNvSpPr/>
          <p:nvPr/>
        </p:nvSpPr>
        <p:spPr>
          <a:xfrm>
            <a:off x="7486804" y="6488631"/>
            <a:ext cx="1054728" cy="195673"/>
          </a:xfrm>
          <a:prstGeom prst="rightArrow">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000"/>
          </a:p>
        </p:txBody>
      </p:sp>
      <p:sp>
        <p:nvSpPr>
          <p:cNvPr id="8" name="Arrow: Right 7">
            <a:extLst>
              <a:ext uri="{FF2B5EF4-FFF2-40B4-BE49-F238E27FC236}">
                <a16:creationId xmlns:a16="http://schemas.microsoft.com/office/drawing/2014/main" id="{39D4F0BC-F558-653B-F650-3BAFA38C5F8D}"/>
              </a:ext>
            </a:extLst>
          </p:cNvPr>
          <p:cNvSpPr/>
          <p:nvPr/>
        </p:nvSpPr>
        <p:spPr>
          <a:xfrm>
            <a:off x="9665331" y="6488631"/>
            <a:ext cx="1054728" cy="195673"/>
          </a:xfrm>
          <a:prstGeom prst="rightArrow">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000"/>
          </a:p>
        </p:txBody>
      </p:sp>
      <p:sp>
        <p:nvSpPr>
          <p:cNvPr id="19" name="TextBox 18">
            <a:extLst>
              <a:ext uri="{FF2B5EF4-FFF2-40B4-BE49-F238E27FC236}">
                <a16:creationId xmlns:a16="http://schemas.microsoft.com/office/drawing/2014/main" id="{378FE189-E09D-EDB4-CA12-7FDDAB51D804}"/>
              </a:ext>
            </a:extLst>
          </p:cNvPr>
          <p:cNvSpPr txBox="1"/>
          <p:nvPr/>
        </p:nvSpPr>
        <p:spPr>
          <a:xfrm>
            <a:off x="10619417" y="259731"/>
            <a:ext cx="1585661" cy="707886"/>
          </a:xfrm>
          <a:prstGeom prst="rect">
            <a:avLst/>
          </a:prstGeom>
          <a:noFill/>
        </p:spPr>
        <p:txBody>
          <a:bodyPr wrap="square">
            <a:spAutoFit/>
          </a:bodyPr>
          <a:lstStyle/>
          <a:p>
            <a:pPr algn="ctr"/>
            <a:r>
              <a:rPr lang="en-US" sz="2000" b="0" dirty="0">
                <a:solidFill>
                  <a:schemeClr val="tx1"/>
                </a:solidFill>
              </a:rPr>
              <a:t>21</a:t>
            </a:r>
            <a:r>
              <a:rPr lang="en-US" sz="2000" b="0" baseline="30000" dirty="0">
                <a:solidFill>
                  <a:schemeClr val="tx1"/>
                </a:solidFill>
              </a:rPr>
              <a:t>st</a:t>
            </a:r>
            <a:r>
              <a:rPr lang="en-US" sz="2000" b="0" dirty="0">
                <a:solidFill>
                  <a:schemeClr val="tx1"/>
                </a:solidFill>
              </a:rPr>
              <a:t> C</a:t>
            </a:r>
          </a:p>
          <a:p>
            <a:pPr algn="ctr"/>
            <a:r>
              <a:rPr lang="en-US" sz="2000" dirty="0"/>
              <a:t>2000-2026</a:t>
            </a:r>
            <a:endParaRPr lang="en-GB" sz="2000" b="0" dirty="0">
              <a:solidFill>
                <a:schemeClr val="tx1"/>
              </a:solidFill>
            </a:endParaRPr>
          </a:p>
        </p:txBody>
      </p:sp>
      <p:sp>
        <p:nvSpPr>
          <p:cNvPr id="27" name="TextBox 26">
            <a:extLst>
              <a:ext uri="{FF2B5EF4-FFF2-40B4-BE49-F238E27FC236}">
                <a16:creationId xmlns:a16="http://schemas.microsoft.com/office/drawing/2014/main" id="{A5B07728-046E-C13F-0CB6-A582AD0B8D31}"/>
              </a:ext>
            </a:extLst>
          </p:cNvPr>
          <p:cNvSpPr txBox="1"/>
          <p:nvPr/>
        </p:nvSpPr>
        <p:spPr>
          <a:xfrm>
            <a:off x="10432395" y="1199451"/>
            <a:ext cx="1919851" cy="707886"/>
          </a:xfrm>
          <a:prstGeom prst="rect">
            <a:avLst/>
          </a:prstGeom>
          <a:noFill/>
        </p:spPr>
        <p:txBody>
          <a:bodyPr wrap="square">
            <a:spAutoFit/>
          </a:bodyPr>
          <a:lstStyle/>
          <a:p>
            <a:pPr algn="ctr"/>
            <a:r>
              <a:rPr lang="en-US" sz="2000" b="0" dirty="0">
                <a:solidFill>
                  <a:schemeClr val="tx1"/>
                </a:solidFill>
              </a:rPr>
              <a:t>20</a:t>
            </a:r>
            <a:r>
              <a:rPr lang="en-US" sz="2000" b="0" baseline="30000" dirty="0">
                <a:solidFill>
                  <a:schemeClr val="tx1"/>
                </a:solidFill>
              </a:rPr>
              <a:t>th</a:t>
            </a:r>
            <a:r>
              <a:rPr lang="en-US" sz="2000" b="0" dirty="0">
                <a:solidFill>
                  <a:schemeClr val="tx1"/>
                </a:solidFill>
              </a:rPr>
              <a:t> C</a:t>
            </a:r>
          </a:p>
          <a:p>
            <a:pPr algn="ctr"/>
            <a:r>
              <a:rPr lang="en-US" sz="2000" dirty="0"/>
              <a:t>1901-2000</a:t>
            </a:r>
            <a:endParaRPr lang="en-GB" sz="2000" b="0" dirty="0">
              <a:solidFill>
                <a:schemeClr val="tx1"/>
              </a:solidFill>
            </a:endParaRPr>
          </a:p>
        </p:txBody>
      </p:sp>
      <p:sp>
        <p:nvSpPr>
          <p:cNvPr id="33" name="TextBox 32">
            <a:extLst>
              <a:ext uri="{FF2B5EF4-FFF2-40B4-BE49-F238E27FC236}">
                <a16:creationId xmlns:a16="http://schemas.microsoft.com/office/drawing/2014/main" id="{444693D7-C562-8C74-777E-DB30E1AF5FCB}"/>
              </a:ext>
            </a:extLst>
          </p:cNvPr>
          <p:cNvSpPr txBox="1"/>
          <p:nvPr/>
        </p:nvSpPr>
        <p:spPr>
          <a:xfrm>
            <a:off x="8918110" y="260391"/>
            <a:ext cx="1919851" cy="707886"/>
          </a:xfrm>
          <a:prstGeom prst="rect">
            <a:avLst/>
          </a:prstGeom>
          <a:noFill/>
        </p:spPr>
        <p:txBody>
          <a:bodyPr wrap="square">
            <a:spAutoFit/>
          </a:bodyPr>
          <a:lstStyle/>
          <a:p>
            <a:pPr algn="ctr"/>
            <a:r>
              <a:rPr lang="en-US" sz="2000" b="0" dirty="0">
                <a:solidFill>
                  <a:schemeClr val="tx1"/>
                </a:solidFill>
              </a:rPr>
              <a:t>Victorian Era</a:t>
            </a:r>
          </a:p>
          <a:p>
            <a:pPr algn="ctr"/>
            <a:r>
              <a:rPr lang="en-US" sz="2000" dirty="0"/>
              <a:t>1837-1901</a:t>
            </a:r>
            <a:endParaRPr lang="en-GB" sz="2000" b="0" dirty="0">
              <a:solidFill>
                <a:schemeClr val="tx1"/>
              </a:solidFill>
            </a:endParaRPr>
          </a:p>
        </p:txBody>
      </p:sp>
      <p:sp>
        <p:nvSpPr>
          <p:cNvPr id="37" name="TextBox 36">
            <a:extLst>
              <a:ext uri="{FF2B5EF4-FFF2-40B4-BE49-F238E27FC236}">
                <a16:creationId xmlns:a16="http://schemas.microsoft.com/office/drawing/2014/main" id="{24976F3D-F391-DE0C-20EB-4EF4889BB415}"/>
              </a:ext>
            </a:extLst>
          </p:cNvPr>
          <p:cNvSpPr txBox="1"/>
          <p:nvPr/>
        </p:nvSpPr>
        <p:spPr>
          <a:xfrm>
            <a:off x="8922708" y="1199451"/>
            <a:ext cx="1924671" cy="707886"/>
          </a:xfrm>
          <a:prstGeom prst="rect">
            <a:avLst/>
          </a:prstGeom>
          <a:noFill/>
        </p:spPr>
        <p:txBody>
          <a:bodyPr wrap="square">
            <a:spAutoFit/>
          </a:bodyPr>
          <a:lstStyle/>
          <a:p>
            <a:pPr algn="ctr"/>
            <a:r>
              <a:rPr lang="en-US" sz="2000" b="0" dirty="0">
                <a:solidFill>
                  <a:schemeClr val="tx1"/>
                </a:solidFill>
              </a:rPr>
              <a:t>Georgian Era</a:t>
            </a:r>
          </a:p>
          <a:p>
            <a:pPr algn="ctr"/>
            <a:r>
              <a:rPr lang="en-US" sz="2000" dirty="0"/>
              <a:t>1714-1837</a:t>
            </a:r>
            <a:endParaRPr lang="en-GB" sz="2000" b="0" dirty="0">
              <a:solidFill>
                <a:schemeClr val="tx1"/>
              </a:solidFill>
            </a:endParaRPr>
          </a:p>
        </p:txBody>
      </p:sp>
      <p:sp>
        <p:nvSpPr>
          <p:cNvPr id="41" name="TextBox 40">
            <a:extLst>
              <a:ext uri="{FF2B5EF4-FFF2-40B4-BE49-F238E27FC236}">
                <a16:creationId xmlns:a16="http://schemas.microsoft.com/office/drawing/2014/main" id="{924DD4E0-67D0-EFBB-3852-B118F84DE1BE}"/>
              </a:ext>
            </a:extLst>
          </p:cNvPr>
          <p:cNvSpPr txBox="1"/>
          <p:nvPr/>
        </p:nvSpPr>
        <p:spPr>
          <a:xfrm>
            <a:off x="7400269" y="260391"/>
            <a:ext cx="1731115" cy="707886"/>
          </a:xfrm>
          <a:prstGeom prst="rect">
            <a:avLst/>
          </a:prstGeom>
          <a:noFill/>
        </p:spPr>
        <p:txBody>
          <a:bodyPr wrap="square">
            <a:spAutoFit/>
          </a:bodyPr>
          <a:lstStyle/>
          <a:p>
            <a:pPr algn="ctr"/>
            <a:r>
              <a:rPr lang="en-US" sz="2000" b="0" dirty="0">
                <a:solidFill>
                  <a:schemeClr val="tx1"/>
                </a:solidFill>
              </a:rPr>
              <a:t>Stuart Era</a:t>
            </a:r>
          </a:p>
          <a:p>
            <a:pPr algn="ctr"/>
            <a:r>
              <a:rPr lang="en-US" sz="2000" dirty="0"/>
              <a:t>1603-1714</a:t>
            </a:r>
            <a:endParaRPr lang="en-GB" sz="2000" b="0" dirty="0">
              <a:solidFill>
                <a:schemeClr val="tx1"/>
              </a:solidFill>
            </a:endParaRPr>
          </a:p>
        </p:txBody>
      </p:sp>
      <p:sp>
        <p:nvSpPr>
          <p:cNvPr id="45" name="TextBox 44">
            <a:extLst>
              <a:ext uri="{FF2B5EF4-FFF2-40B4-BE49-F238E27FC236}">
                <a16:creationId xmlns:a16="http://schemas.microsoft.com/office/drawing/2014/main" id="{7ED97701-7EC8-A69C-A8F1-1356F2631C14}"/>
              </a:ext>
            </a:extLst>
          </p:cNvPr>
          <p:cNvSpPr txBox="1"/>
          <p:nvPr/>
        </p:nvSpPr>
        <p:spPr>
          <a:xfrm>
            <a:off x="7330071" y="1199451"/>
            <a:ext cx="1731115" cy="707886"/>
          </a:xfrm>
          <a:prstGeom prst="rect">
            <a:avLst/>
          </a:prstGeom>
          <a:noFill/>
        </p:spPr>
        <p:txBody>
          <a:bodyPr wrap="square">
            <a:spAutoFit/>
          </a:bodyPr>
          <a:lstStyle/>
          <a:p>
            <a:pPr algn="ctr"/>
            <a:r>
              <a:rPr lang="en-US" sz="2000" b="0" dirty="0">
                <a:solidFill>
                  <a:schemeClr val="tx1"/>
                </a:solidFill>
              </a:rPr>
              <a:t>Tudor Era</a:t>
            </a:r>
          </a:p>
          <a:p>
            <a:pPr algn="ctr"/>
            <a:r>
              <a:rPr lang="en-US" sz="2000" dirty="0"/>
              <a:t>1485-1603</a:t>
            </a:r>
            <a:endParaRPr lang="en-GB" sz="2000" b="0" dirty="0">
              <a:solidFill>
                <a:schemeClr val="tx1"/>
              </a:solidFill>
            </a:endParaRPr>
          </a:p>
        </p:txBody>
      </p:sp>
      <p:sp>
        <p:nvSpPr>
          <p:cNvPr id="49" name="TextBox 48">
            <a:extLst>
              <a:ext uri="{FF2B5EF4-FFF2-40B4-BE49-F238E27FC236}">
                <a16:creationId xmlns:a16="http://schemas.microsoft.com/office/drawing/2014/main" id="{55CA561B-61C9-3EE8-EE41-3A2CCAEB66B5}"/>
              </a:ext>
            </a:extLst>
          </p:cNvPr>
          <p:cNvSpPr txBox="1"/>
          <p:nvPr/>
        </p:nvSpPr>
        <p:spPr>
          <a:xfrm>
            <a:off x="5213222" y="1199451"/>
            <a:ext cx="2519128" cy="707886"/>
          </a:xfrm>
          <a:prstGeom prst="rect">
            <a:avLst/>
          </a:prstGeom>
          <a:noFill/>
        </p:spPr>
        <p:txBody>
          <a:bodyPr wrap="square">
            <a:spAutoFit/>
          </a:bodyPr>
          <a:lstStyle/>
          <a:p>
            <a:pPr algn="ctr"/>
            <a:r>
              <a:rPr lang="en-US" sz="2000" b="0" dirty="0">
                <a:solidFill>
                  <a:schemeClr val="tx1"/>
                </a:solidFill>
              </a:rPr>
              <a:t>Medieval Era</a:t>
            </a:r>
          </a:p>
          <a:p>
            <a:pPr algn="ctr"/>
            <a:r>
              <a:rPr lang="en-US" sz="2000" dirty="0"/>
              <a:t>1155-1485</a:t>
            </a:r>
            <a:endParaRPr lang="en-GB" sz="2000" b="0" dirty="0">
              <a:solidFill>
                <a:schemeClr val="tx1"/>
              </a:solidFill>
            </a:endParaRPr>
          </a:p>
        </p:txBody>
      </p:sp>
      <p:sp>
        <p:nvSpPr>
          <p:cNvPr id="53" name="TextBox 52">
            <a:extLst>
              <a:ext uri="{FF2B5EF4-FFF2-40B4-BE49-F238E27FC236}">
                <a16:creationId xmlns:a16="http://schemas.microsoft.com/office/drawing/2014/main" id="{3DFA379A-5D11-F653-46A3-179965258A7D}"/>
              </a:ext>
            </a:extLst>
          </p:cNvPr>
          <p:cNvSpPr txBox="1"/>
          <p:nvPr/>
        </p:nvSpPr>
        <p:spPr>
          <a:xfrm>
            <a:off x="3846301" y="1199451"/>
            <a:ext cx="2053514" cy="707886"/>
          </a:xfrm>
          <a:prstGeom prst="rect">
            <a:avLst/>
          </a:prstGeom>
          <a:noFill/>
        </p:spPr>
        <p:txBody>
          <a:bodyPr wrap="square">
            <a:spAutoFit/>
          </a:bodyPr>
          <a:lstStyle/>
          <a:p>
            <a:pPr algn="ctr"/>
            <a:r>
              <a:rPr lang="en-US" sz="2000" b="0" dirty="0">
                <a:solidFill>
                  <a:schemeClr val="tx1"/>
                </a:solidFill>
              </a:rPr>
              <a:t>Norman Era</a:t>
            </a:r>
          </a:p>
          <a:p>
            <a:pPr algn="ctr"/>
            <a:r>
              <a:rPr lang="en-US" sz="2000" dirty="0"/>
              <a:t>1066-1154</a:t>
            </a:r>
            <a:endParaRPr lang="en-GB" sz="2000" b="0" dirty="0">
              <a:solidFill>
                <a:schemeClr val="tx1"/>
              </a:solidFill>
            </a:endParaRPr>
          </a:p>
        </p:txBody>
      </p:sp>
      <p:sp>
        <p:nvSpPr>
          <p:cNvPr id="55" name="TextBox 54">
            <a:extLst>
              <a:ext uri="{FF2B5EF4-FFF2-40B4-BE49-F238E27FC236}">
                <a16:creationId xmlns:a16="http://schemas.microsoft.com/office/drawing/2014/main" id="{54572329-8EAC-C0C4-E783-2B6441325FF8}"/>
              </a:ext>
            </a:extLst>
          </p:cNvPr>
          <p:cNvSpPr txBox="1"/>
          <p:nvPr/>
        </p:nvSpPr>
        <p:spPr>
          <a:xfrm>
            <a:off x="1253137" y="1066403"/>
            <a:ext cx="2468173" cy="707886"/>
          </a:xfrm>
          <a:prstGeom prst="rect">
            <a:avLst/>
          </a:prstGeom>
          <a:noFill/>
        </p:spPr>
        <p:txBody>
          <a:bodyPr wrap="square">
            <a:spAutoFit/>
          </a:bodyPr>
          <a:lstStyle/>
          <a:p>
            <a:pPr algn="ctr"/>
            <a:r>
              <a:rPr lang="en-US" sz="2000" b="0" dirty="0">
                <a:solidFill>
                  <a:schemeClr val="tx1"/>
                </a:solidFill>
              </a:rPr>
              <a:t>Anglo-Saxons</a:t>
            </a:r>
          </a:p>
          <a:p>
            <a:pPr algn="ctr"/>
            <a:r>
              <a:rPr lang="en-US" sz="2000" b="0" dirty="0">
                <a:solidFill>
                  <a:schemeClr val="tx1"/>
                </a:solidFill>
              </a:rPr>
              <a:t>410-1066</a:t>
            </a:r>
            <a:endParaRPr lang="en-GB" sz="2000" b="0" dirty="0">
              <a:solidFill>
                <a:schemeClr val="tx1"/>
              </a:solidFill>
            </a:endParaRPr>
          </a:p>
        </p:txBody>
      </p:sp>
      <p:sp>
        <p:nvSpPr>
          <p:cNvPr id="13" name="TextBox 12">
            <a:extLst>
              <a:ext uri="{FF2B5EF4-FFF2-40B4-BE49-F238E27FC236}">
                <a16:creationId xmlns:a16="http://schemas.microsoft.com/office/drawing/2014/main" id="{ADE60A53-C10E-CE79-B964-2956C001293D}"/>
              </a:ext>
            </a:extLst>
          </p:cNvPr>
          <p:cNvSpPr txBox="1"/>
          <p:nvPr/>
        </p:nvSpPr>
        <p:spPr>
          <a:xfrm>
            <a:off x="1253137" y="4537105"/>
            <a:ext cx="2468173" cy="400110"/>
          </a:xfrm>
          <a:prstGeom prst="rect">
            <a:avLst/>
          </a:prstGeom>
          <a:noFill/>
        </p:spPr>
        <p:txBody>
          <a:bodyPr wrap="square">
            <a:spAutoFit/>
          </a:bodyPr>
          <a:lstStyle/>
          <a:p>
            <a:pPr algn="ctr"/>
            <a:r>
              <a:rPr lang="en-US" sz="2000" b="0" dirty="0">
                <a:solidFill>
                  <a:schemeClr val="bg1"/>
                </a:solidFill>
              </a:rPr>
              <a:t>6 centuries and a bit</a:t>
            </a:r>
            <a:endParaRPr lang="en-GB" sz="2000" b="0" dirty="0">
              <a:solidFill>
                <a:schemeClr val="bg1"/>
              </a:solidFill>
            </a:endParaRPr>
          </a:p>
        </p:txBody>
      </p:sp>
      <p:sp>
        <p:nvSpPr>
          <p:cNvPr id="18" name="TextBox 17">
            <a:extLst>
              <a:ext uri="{FF2B5EF4-FFF2-40B4-BE49-F238E27FC236}">
                <a16:creationId xmlns:a16="http://schemas.microsoft.com/office/drawing/2014/main" id="{677AB4B0-83E5-2C09-67C7-463EA207056F}"/>
              </a:ext>
            </a:extLst>
          </p:cNvPr>
          <p:cNvSpPr txBox="1"/>
          <p:nvPr/>
        </p:nvSpPr>
        <p:spPr>
          <a:xfrm>
            <a:off x="4667863" y="4386539"/>
            <a:ext cx="719765" cy="707886"/>
          </a:xfrm>
          <a:prstGeom prst="rect">
            <a:avLst/>
          </a:prstGeom>
          <a:noFill/>
        </p:spPr>
        <p:txBody>
          <a:bodyPr wrap="square">
            <a:spAutoFit/>
          </a:bodyPr>
          <a:lstStyle/>
          <a:p>
            <a:pPr algn="ctr"/>
            <a:r>
              <a:rPr lang="en-US" sz="2000" b="0" dirty="0">
                <a:solidFill>
                  <a:schemeClr val="tx1"/>
                </a:solidFill>
              </a:rPr>
              <a:t>88 yrs</a:t>
            </a:r>
            <a:endParaRPr lang="en-GB" sz="2000" b="0" dirty="0">
              <a:solidFill>
                <a:schemeClr val="tx1"/>
              </a:solidFill>
            </a:endParaRPr>
          </a:p>
        </p:txBody>
      </p:sp>
      <p:sp>
        <p:nvSpPr>
          <p:cNvPr id="23" name="TextBox 22">
            <a:extLst>
              <a:ext uri="{FF2B5EF4-FFF2-40B4-BE49-F238E27FC236}">
                <a16:creationId xmlns:a16="http://schemas.microsoft.com/office/drawing/2014/main" id="{B4D77E98-C74C-8DC4-5075-B08807589EB9}"/>
              </a:ext>
            </a:extLst>
          </p:cNvPr>
          <p:cNvSpPr txBox="1"/>
          <p:nvPr/>
        </p:nvSpPr>
        <p:spPr>
          <a:xfrm>
            <a:off x="5556160" y="4363561"/>
            <a:ext cx="1866406" cy="707886"/>
          </a:xfrm>
          <a:prstGeom prst="rect">
            <a:avLst/>
          </a:prstGeom>
          <a:noFill/>
        </p:spPr>
        <p:txBody>
          <a:bodyPr wrap="square">
            <a:spAutoFit/>
          </a:bodyPr>
          <a:lstStyle/>
          <a:p>
            <a:pPr algn="ctr"/>
            <a:r>
              <a:rPr lang="en-US" sz="2000" b="0" dirty="0">
                <a:solidFill>
                  <a:schemeClr val="tx1"/>
                </a:solidFill>
              </a:rPr>
              <a:t>3 centuries and a bit</a:t>
            </a:r>
            <a:endParaRPr lang="en-GB" sz="2000" b="0" dirty="0">
              <a:solidFill>
                <a:schemeClr val="tx1"/>
              </a:solidFill>
            </a:endParaRPr>
          </a:p>
        </p:txBody>
      </p:sp>
      <p:sp>
        <p:nvSpPr>
          <p:cNvPr id="29" name="TextBox 28">
            <a:extLst>
              <a:ext uri="{FF2B5EF4-FFF2-40B4-BE49-F238E27FC236}">
                <a16:creationId xmlns:a16="http://schemas.microsoft.com/office/drawing/2014/main" id="{9B28B57A-5BD3-2B67-1CE1-03802C001324}"/>
              </a:ext>
            </a:extLst>
          </p:cNvPr>
          <p:cNvSpPr txBox="1"/>
          <p:nvPr/>
        </p:nvSpPr>
        <p:spPr>
          <a:xfrm>
            <a:off x="7713047" y="4351164"/>
            <a:ext cx="962214" cy="1200329"/>
          </a:xfrm>
          <a:prstGeom prst="rect">
            <a:avLst/>
          </a:prstGeom>
          <a:noFill/>
        </p:spPr>
        <p:txBody>
          <a:bodyPr wrap="square">
            <a:spAutoFit/>
          </a:bodyPr>
          <a:lstStyle/>
          <a:p>
            <a:pPr algn="ctr"/>
            <a:r>
              <a:rPr lang="en-US" b="0" dirty="0">
                <a:solidFill>
                  <a:schemeClr val="tx1"/>
                </a:solidFill>
              </a:rPr>
              <a:t>1 century and a bit</a:t>
            </a:r>
            <a:endParaRPr lang="en-GB" b="0" dirty="0">
              <a:solidFill>
                <a:schemeClr val="tx1"/>
              </a:solidFill>
            </a:endParaRPr>
          </a:p>
        </p:txBody>
      </p:sp>
      <p:sp>
        <p:nvSpPr>
          <p:cNvPr id="32" name="TextBox 31">
            <a:extLst>
              <a:ext uri="{FF2B5EF4-FFF2-40B4-BE49-F238E27FC236}">
                <a16:creationId xmlns:a16="http://schemas.microsoft.com/office/drawing/2014/main" id="{341405DA-5A50-50F0-C294-307B53961CB8}"/>
              </a:ext>
            </a:extLst>
          </p:cNvPr>
          <p:cNvSpPr txBox="1"/>
          <p:nvPr/>
        </p:nvSpPr>
        <p:spPr>
          <a:xfrm>
            <a:off x="8553723" y="4332111"/>
            <a:ext cx="986805" cy="1200329"/>
          </a:xfrm>
          <a:prstGeom prst="rect">
            <a:avLst/>
          </a:prstGeom>
          <a:noFill/>
        </p:spPr>
        <p:txBody>
          <a:bodyPr wrap="square">
            <a:spAutoFit/>
          </a:bodyPr>
          <a:lstStyle/>
          <a:p>
            <a:pPr algn="ctr"/>
            <a:r>
              <a:rPr lang="en-US" b="0" dirty="0">
                <a:solidFill>
                  <a:schemeClr val="tx1"/>
                </a:solidFill>
              </a:rPr>
              <a:t>1 century and a bit</a:t>
            </a:r>
            <a:endParaRPr lang="en-GB" b="0" dirty="0">
              <a:solidFill>
                <a:schemeClr val="tx1"/>
              </a:solidFill>
            </a:endParaRPr>
          </a:p>
        </p:txBody>
      </p:sp>
      <p:sp>
        <p:nvSpPr>
          <p:cNvPr id="39" name="TextBox 38">
            <a:extLst>
              <a:ext uri="{FF2B5EF4-FFF2-40B4-BE49-F238E27FC236}">
                <a16:creationId xmlns:a16="http://schemas.microsoft.com/office/drawing/2014/main" id="{BB21A793-EC83-123C-631F-5E72FFDC7994}"/>
              </a:ext>
            </a:extLst>
          </p:cNvPr>
          <p:cNvSpPr txBox="1"/>
          <p:nvPr/>
        </p:nvSpPr>
        <p:spPr>
          <a:xfrm>
            <a:off x="9426555" y="4327045"/>
            <a:ext cx="986805" cy="1200329"/>
          </a:xfrm>
          <a:prstGeom prst="rect">
            <a:avLst/>
          </a:prstGeom>
          <a:noFill/>
        </p:spPr>
        <p:txBody>
          <a:bodyPr wrap="square">
            <a:spAutoFit/>
          </a:bodyPr>
          <a:lstStyle/>
          <a:p>
            <a:pPr algn="ctr"/>
            <a:r>
              <a:rPr lang="en-US" b="0" dirty="0">
                <a:solidFill>
                  <a:schemeClr val="tx1"/>
                </a:solidFill>
              </a:rPr>
              <a:t>1 century and a bit</a:t>
            </a:r>
            <a:endParaRPr lang="en-GB" b="0" dirty="0">
              <a:solidFill>
                <a:schemeClr val="tx1"/>
              </a:solidFill>
            </a:endParaRPr>
          </a:p>
        </p:txBody>
      </p:sp>
      <p:sp>
        <p:nvSpPr>
          <p:cNvPr id="47" name="TextBox 46">
            <a:extLst>
              <a:ext uri="{FF2B5EF4-FFF2-40B4-BE49-F238E27FC236}">
                <a16:creationId xmlns:a16="http://schemas.microsoft.com/office/drawing/2014/main" id="{E3DE9D8A-9227-DC7B-C391-FCF77089A196}"/>
              </a:ext>
            </a:extLst>
          </p:cNvPr>
          <p:cNvSpPr txBox="1"/>
          <p:nvPr/>
        </p:nvSpPr>
        <p:spPr>
          <a:xfrm>
            <a:off x="10335125" y="4283960"/>
            <a:ext cx="719765" cy="707886"/>
          </a:xfrm>
          <a:prstGeom prst="rect">
            <a:avLst/>
          </a:prstGeom>
          <a:noFill/>
        </p:spPr>
        <p:txBody>
          <a:bodyPr wrap="square">
            <a:spAutoFit/>
          </a:bodyPr>
          <a:lstStyle/>
          <a:p>
            <a:pPr algn="ctr"/>
            <a:r>
              <a:rPr lang="en-US" sz="2000" b="0" dirty="0">
                <a:solidFill>
                  <a:schemeClr val="tx1"/>
                </a:solidFill>
              </a:rPr>
              <a:t>73 yrs</a:t>
            </a:r>
            <a:endParaRPr lang="en-GB" sz="2000" b="0" dirty="0">
              <a:solidFill>
                <a:schemeClr val="tx1"/>
              </a:solidFill>
            </a:endParaRPr>
          </a:p>
        </p:txBody>
      </p:sp>
      <p:sp>
        <p:nvSpPr>
          <p:cNvPr id="54" name="TextBox 53">
            <a:extLst>
              <a:ext uri="{FF2B5EF4-FFF2-40B4-BE49-F238E27FC236}">
                <a16:creationId xmlns:a16="http://schemas.microsoft.com/office/drawing/2014/main" id="{9492D940-C267-023C-2751-1DC2269CE035}"/>
              </a:ext>
            </a:extLst>
          </p:cNvPr>
          <p:cNvSpPr txBox="1"/>
          <p:nvPr/>
        </p:nvSpPr>
        <p:spPr>
          <a:xfrm>
            <a:off x="10991604" y="4323283"/>
            <a:ext cx="808991" cy="523220"/>
          </a:xfrm>
          <a:prstGeom prst="rect">
            <a:avLst/>
          </a:prstGeom>
          <a:noFill/>
        </p:spPr>
        <p:txBody>
          <a:bodyPr wrap="square">
            <a:spAutoFit/>
          </a:bodyPr>
          <a:lstStyle/>
          <a:p>
            <a:pPr algn="ctr"/>
            <a:r>
              <a:rPr lang="en-US" sz="1400" dirty="0"/>
              <a:t>1 century</a:t>
            </a:r>
            <a:endParaRPr lang="en-GB" sz="1400" dirty="0"/>
          </a:p>
        </p:txBody>
      </p:sp>
      <p:sp>
        <p:nvSpPr>
          <p:cNvPr id="60" name="TextBox 59">
            <a:extLst>
              <a:ext uri="{FF2B5EF4-FFF2-40B4-BE49-F238E27FC236}">
                <a16:creationId xmlns:a16="http://schemas.microsoft.com/office/drawing/2014/main" id="{452974ED-F230-D2AF-6870-306A87A2AF1E}"/>
              </a:ext>
            </a:extLst>
          </p:cNvPr>
          <p:cNvSpPr txBox="1"/>
          <p:nvPr/>
        </p:nvSpPr>
        <p:spPr>
          <a:xfrm rot="16200000">
            <a:off x="10923340" y="4636801"/>
            <a:ext cx="1903897" cy="338554"/>
          </a:xfrm>
          <a:prstGeom prst="rect">
            <a:avLst/>
          </a:prstGeom>
          <a:noFill/>
        </p:spPr>
        <p:txBody>
          <a:bodyPr wrap="square">
            <a:spAutoFit/>
          </a:bodyPr>
          <a:lstStyle/>
          <a:p>
            <a:pPr algn="ctr"/>
            <a:r>
              <a:rPr lang="en-US" sz="1600" b="0" dirty="0">
                <a:solidFill>
                  <a:schemeClr val="tx1"/>
                </a:solidFill>
              </a:rPr>
              <a:t>26 years</a:t>
            </a:r>
            <a:endParaRPr lang="en-GB" sz="1600" b="0" dirty="0">
              <a:solidFill>
                <a:schemeClr val="tx1"/>
              </a:solidFill>
            </a:endParaRPr>
          </a:p>
        </p:txBody>
      </p:sp>
      <p:cxnSp>
        <p:nvCxnSpPr>
          <p:cNvPr id="70" name="Straight Connector 69">
            <a:extLst>
              <a:ext uri="{FF2B5EF4-FFF2-40B4-BE49-F238E27FC236}">
                <a16:creationId xmlns:a16="http://schemas.microsoft.com/office/drawing/2014/main" id="{F7578E31-B60D-E313-C60B-C4C5C82BC96C}"/>
              </a:ext>
            </a:extLst>
          </p:cNvPr>
          <p:cNvCxnSpPr>
            <a:cxnSpLocks/>
          </p:cNvCxnSpPr>
          <p:nvPr/>
        </p:nvCxnSpPr>
        <p:spPr>
          <a:xfrm flipV="1">
            <a:off x="2345924" y="1832826"/>
            <a:ext cx="0" cy="325751"/>
          </a:xfrm>
          <a:prstGeom prst="line">
            <a:avLst/>
          </a:prstGeom>
          <a:ln>
            <a:solidFill>
              <a:srgbClr val="0070C0"/>
            </a:solidFill>
          </a:ln>
        </p:spPr>
        <p:style>
          <a:lnRef idx="2">
            <a:schemeClr val="accent1"/>
          </a:lnRef>
          <a:fillRef idx="0">
            <a:schemeClr val="accent1"/>
          </a:fillRef>
          <a:effectRef idx="1">
            <a:schemeClr val="accent1"/>
          </a:effectRef>
          <a:fontRef idx="minor">
            <a:schemeClr val="tx1"/>
          </a:fontRef>
        </p:style>
      </p:cxnSp>
      <p:cxnSp>
        <p:nvCxnSpPr>
          <p:cNvPr id="72" name="Straight Connector 71">
            <a:extLst>
              <a:ext uri="{FF2B5EF4-FFF2-40B4-BE49-F238E27FC236}">
                <a16:creationId xmlns:a16="http://schemas.microsoft.com/office/drawing/2014/main" id="{2E519D92-8242-7664-6B94-A27FB8EC73B5}"/>
              </a:ext>
            </a:extLst>
          </p:cNvPr>
          <p:cNvCxnSpPr>
            <a:cxnSpLocks/>
          </p:cNvCxnSpPr>
          <p:nvPr/>
        </p:nvCxnSpPr>
        <p:spPr>
          <a:xfrm flipV="1">
            <a:off x="5062415" y="1829674"/>
            <a:ext cx="0" cy="325751"/>
          </a:xfrm>
          <a:prstGeom prst="line">
            <a:avLst/>
          </a:prstGeom>
          <a:ln>
            <a:solidFill>
              <a:srgbClr val="0070C0"/>
            </a:solidFill>
          </a:ln>
        </p:spPr>
        <p:style>
          <a:lnRef idx="2">
            <a:schemeClr val="accent1"/>
          </a:lnRef>
          <a:fillRef idx="0">
            <a:schemeClr val="accent1"/>
          </a:fillRef>
          <a:effectRef idx="1">
            <a:schemeClr val="accent1"/>
          </a:effectRef>
          <a:fontRef idx="minor">
            <a:schemeClr val="tx1"/>
          </a:fontRef>
        </p:style>
      </p:cxnSp>
      <p:cxnSp>
        <p:nvCxnSpPr>
          <p:cNvPr id="74" name="Straight Connector 73">
            <a:extLst>
              <a:ext uri="{FF2B5EF4-FFF2-40B4-BE49-F238E27FC236}">
                <a16:creationId xmlns:a16="http://schemas.microsoft.com/office/drawing/2014/main" id="{9D90CFE3-FFAE-619C-81C4-29B569C0D1BF}"/>
              </a:ext>
            </a:extLst>
          </p:cNvPr>
          <p:cNvCxnSpPr>
            <a:cxnSpLocks/>
          </p:cNvCxnSpPr>
          <p:nvPr/>
        </p:nvCxnSpPr>
        <p:spPr>
          <a:xfrm flipV="1">
            <a:off x="6467009" y="1829674"/>
            <a:ext cx="0" cy="325751"/>
          </a:xfrm>
          <a:prstGeom prst="line">
            <a:avLst/>
          </a:prstGeom>
          <a:ln>
            <a:solidFill>
              <a:srgbClr val="0070C0"/>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4B453AB5-14D5-AA38-B2D9-6337725BB2C3}"/>
              </a:ext>
            </a:extLst>
          </p:cNvPr>
          <p:cNvCxnSpPr>
            <a:cxnSpLocks/>
          </p:cNvCxnSpPr>
          <p:nvPr/>
        </p:nvCxnSpPr>
        <p:spPr>
          <a:xfrm flipV="1">
            <a:off x="8212717" y="1829674"/>
            <a:ext cx="0" cy="325751"/>
          </a:xfrm>
          <a:prstGeom prst="line">
            <a:avLst/>
          </a:prstGeom>
          <a:ln>
            <a:solidFill>
              <a:srgbClr val="0070C0"/>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438120F1-578E-62C4-CBF6-5B097F9EB306}"/>
              </a:ext>
            </a:extLst>
          </p:cNvPr>
          <p:cNvCxnSpPr>
            <a:cxnSpLocks/>
          </p:cNvCxnSpPr>
          <p:nvPr/>
        </p:nvCxnSpPr>
        <p:spPr>
          <a:xfrm flipV="1">
            <a:off x="9928217" y="1829674"/>
            <a:ext cx="0" cy="325751"/>
          </a:xfrm>
          <a:prstGeom prst="line">
            <a:avLst/>
          </a:prstGeom>
          <a:ln>
            <a:solidFill>
              <a:srgbClr val="0070C0"/>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68ECB6AA-FBD9-0B9C-2629-8661DC02D91F}"/>
              </a:ext>
            </a:extLst>
          </p:cNvPr>
          <p:cNvCxnSpPr>
            <a:cxnSpLocks/>
          </p:cNvCxnSpPr>
          <p:nvPr/>
        </p:nvCxnSpPr>
        <p:spPr>
          <a:xfrm flipV="1">
            <a:off x="11379945" y="1829674"/>
            <a:ext cx="0" cy="325751"/>
          </a:xfrm>
          <a:prstGeom prst="line">
            <a:avLst/>
          </a:prstGeom>
          <a:ln>
            <a:solidFill>
              <a:srgbClr val="0070C0"/>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9D6AE01F-343E-223B-674A-B048E6353547}"/>
              </a:ext>
            </a:extLst>
          </p:cNvPr>
          <p:cNvCxnSpPr>
            <a:cxnSpLocks/>
          </p:cNvCxnSpPr>
          <p:nvPr/>
        </p:nvCxnSpPr>
        <p:spPr>
          <a:xfrm flipV="1">
            <a:off x="9061186" y="968277"/>
            <a:ext cx="0" cy="1187148"/>
          </a:xfrm>
          <a:prstGeom prst="line">
            <a:avLst/>
          </a:prstGeom>
          <a:ln>
            <a:solidFill>
              <a:srgbClr val="0070C0"/>
            </a:solidFill>
          </a:ln>
        </p:spPr>
        <p:style>
          <a:lnRef idx="2">
            <a:schemeClr val="accent1"/>
          </a:lnRef>
          <a:fillRef idx="0">
            <a:schemeClr val="accent1"/>
          </a:fillRef>
          <a:effectRef idx="1">
            <a:schemeClr val="accent1"/>
          </a:effectRef>
          <a:fontRef idx="minor">
            <a:schemeClr val="tx1"/>
          </a:fontRef>
        </p:style>
      </p:cxnSp>
      <p:cxnSp>
        <p:nvCxnSpPr>
          <p:cNvPr id="82" name="Straight Connector 81">
            <a:extLst>
              <a:ext uri="{FF2B5EF4-FFF2-40B4-BE49-F238E27FC236}">
                <a16:creationId xmlns:a16="http://schemas.microsoft.com/office/drawing/2014/main" id="{4D1B31EE-829D-D061-FF89-E55A6DC5E2AB}"/>
              </a:ext>
            </a:extLst>
          </p:cNvPr>
          <p:cNvCxnSpPr>
            <a:cxnSpLocks/>
            <a:stCxn id="41" idx="2"/>
          </p:cNvCxnSpPr>
          <p:nvPr/>
        </p:nvCxnSpPr>
        <p:spPr>
          <a:xfrm>
            <a:off x="8265827" y="968277"/>
            <a:ext cx="802773" cy="0"/>
          </a:xfrm>
          <a:prstGeom prst="line">
            <a:avLst/>
          </a:prstGeom>
          <a:ln>
            <a:solidFill>
              <a:srgbClr val="0070C0"/>
            </a:solidFill>
          </a:ln>
        </p:spPr>
        <p:style>
          <a:lnRef idx="2">
            <a:schemeClr val="accent1"/>
          </a:lnRef>
          <a:fillRef idx="0">
            <a:schemeClr val="accent1"/>
          </a:fillRef>
          <a:effectRef idx="1">
            <a:schemeClr val="accent1"/>
          </a:effectRef>
          <a:fontRef idx="minor">
            <a:schemeClr val="tx1"/>
          </a:fontRef>
        </p:style>
      </p:cxnSp>
      <p:cxnSp>
        <p:nvCxnSpPr>
          <p:cNvPr id="85" name="Straight Connector 84">
            <a:extLst>
              <a:ext uri="{FF2B5EF4-FFF2-40B4-BE49-F238E27FC236}">
                <a16:creationId xmlns:a16="http://schemas.microsoft.com/office/drawing/2014/main" id="{576E6FD8-8EE4-6695-D6F7-743B8BB30BEC}"/>
              </a:ext>
            </a:extLst>
          </p:cNvPr>
          <p:cNvCxnSpPr>
            <a:cxnSpLocks/>
          </p:cNvCxnSpPr>
          <p:nvPr/>
        </p:nvCxnSpPr>
        <p:spPr>
          <a:xfrm flipV="1">
            <a:off x="10720059" y="979087"/>
            <a:ext cx="0" cy="1187148"/>
          </a:xfrm>
          <a:prstGeom prst="line">
            <a:avLst/>
          </a:prstGeom>
          <a:ln>
            <a:solidFill>
              <a:srgbClr val="0070C0"/>
            </a:solidFill>
          </a:ln>
        </p:spPr>
        <p:style>
          <a:lnRef idx="2">
            <a:schemeClr val="accent1"/>
          </a:lnRef>
          <a:fillRef idx="0">
            <a:schemeClr val="accent1"/>
          </a:fillRef>
          <a:effectRef idx="1">
            <a:schemeClr val="accent1"/>
          </a:effectRef>
          <a:fontRef idx="minor">
            <a:schemeClr val="tx1"/>
          </a:fontRef>
        </p:style>
      </p:cxnSp>
      <p:cxnSp>
        <p:nvCxnSpPr>
          <p:cNvPr id="86" name="Straight Connector 85">
            <a:extLst>
              <a:ext uri="{FF2B5EF4-FFF2-40B4-BE49-F238E27FC236}">
                <a16:creationId xmlns:a16="http://schemas.microsoft.com/office/drawing/2014/main" id="{56D0AF13-A18A-48DD-8158-2CAA834921F2}"/>
              </a:ext>
            </a:extLst>
          </p:cNvPr>
          <p:cNvCxnSpPr>
            <a:cxnSpLocks/>
          </p:cNvCxnSpPr>
          <p:nvPr/>
        </p:nvCxnSpPr>
        <p:spPr>
          <a:xfrm>
            <a:off x="9924700" y="979087"/>
            <a:ext cx="802773" cy="0"/>
          </a:xfrm>
          <a:prstGeom prst="line">
            <a:avLst/>
          </a:prstGeom>
          <a:ln>
            <a:solidFill>
              <a:srgbClr val="0070C0"/>
            </a:solidFill>
          </a:ln>
        </p:spPr>
        <p:style>
          <a:lnRef idx="2">
            <a:schemeClr val="accent1"/>
          </a:lnRef>
          <a:fillRef idx="0">
            <a:schemeClr val="accent1"/>
          </a:fillRef>
          <a:effectRef idx="1">
            <a:schemeClr val="accent1"/>
          </a:effectRef>
          <a:fontRef idx="minor">
            <a:schemeClr val="tx1"/>
          </a:fontRef>
        </p:style>
      </p:cxnSp>
      <p:cxnSp>
        <p:nvCxnSpPr>
          <p:cNvPr id="87" name="Straight Connector 86">
            <a:extLst>
              <a:ext uri="{FF2B5EF4-FFF2-40B4-BE49-F238E27FC236}">
                <a16:creationId xmlns:a16="http://schemas.microsoft.com/office/drawing/2014/main" id="{CF9AF25D-384F-2FC2-A45A-116A6D7ADFB8}"/>
              </a:ext>
            </a:extLst>
          </p:cNvPr>
          <p:cNvCxnSpPr>
            <a:cxnSpLocks/>
          </p:cNvCxnSpPr>
          <p:nvPr/>
        </p:nvCxnSpPr>
        <p:spPr>
          <a:xfrm flipV="1">
            <a:off x="11861536" y="979087"/>
            <a:ext cx="0" cy="1187148"/>
          </a:xfrm>
          <a:prstGeom prst="line">
            <a:avLst/>
          </a:prstGeom>
          <a:ln>
            <a:solidFill>
              <a:srgbClr val="0070C0"/>
            </a:solidFill>
          </a:ln>
        </p:spPr>
        <p:style>
          <a:lnRef idx="2">
            <a:schemeClr val="accent1"/>
          </a:lnRef>
          <a:fillRef idx="0">
            <a:schemeClr val="accent1"/>
          </a:fillRef>
          <a:effectRef idx="1">
            <a:schemeClr val="accent1"/>
          </a:effectRef>
          <a:fontRef idx="minor">
            <a:schemeClr val="tx1"/>
          </a:fontRef>
        </p:style>
      </p:cxnSp>
      <p:cxnSp>
        <p:nvCxnSpPr>
          <p:cNvPr id="88" name="Straight Connector 87">
            <a:extLst>
              <a:ext uri="{FF2B5EF4-FFF2-40B4-BE49-F238E27FC236}">
                <a16:creationId xmlns:a16="http://schemas.microsoft.com/office/drawing/2014/main" id="{26177DFF-6F16-BC5B-425F-16CBD13E817C}"/>
              </a:ext>
            </a:extLst>
          </p:cNvPr>
          <p:cNvCxnSpPr>
            <a:cxnSpLocks/>
          </p:cNvCxnSpPr>
          <p:nvPr/>
        </p:nvCxnSpPr>
        <p:spPr>
          <a:xfrm>
            <a:off x="11449050" y="979087"/>
            <a:ext cx="419900" cy="0"/>
          </a:xfrm>
          <a:prstGeom prst="line">
            <a:avLst/>
          </a:prstGeom>
          <a:ln>
            <a:solidFill>
              <a:srgbClr val="0070C0"/>
            </a:solidFill>
          </a:ln>
        </p:spPr>
        <p:style>
          <a:lnRef idx="2">
            <a:schemeClr val="accent1"/>
          </a:lnRef>
          <a:fillRef idx="0">
            <a:schemeClr val="accent1"/>
          </a:fillRef>
          <a:effectRef idx="1">
            <a:schemeClr val="accent1"/>
          </a:effectRef>
          <a:fontRef idx="minor">
            <a:schemeClr val="tx1"/>
          </a:fontRef>
        </p:style>
      </p:cxnSp>
      <p:sp>
        <p:nvSpPr>
          <p:cNvPr id="17" name="TextBox 16">
            <a:extLst>
              <a:ext uri="{FF2B5EF4-FFF2-40B4-BE49-F238E27FC236}">
                <a16:creationId xmlns:a16="http://schemas.microsoft.com/office/drawing/2014/main" id="{1B87DC85-7628-42E8-6675-8F712ACFBEE7}"/>
              </a:ext>
            </a:extLst>
          </p:cNvPr>
          <p:cNvSpPr txBox="1"/>
          <p:nvPr/>
        </p:nvSpPr>
        <p:spPr>
          <a:xfrm>
            <a:off x="104188" y="136054"/>
            <a:ext cx="7219882" cy="923330"/>
          </a:xfrm>
          <a:prstGeom prst="rect">
            <a:avLst/>
          </a:prstGeom>
          <a:noFill/>
        </p:spPr>
        <p:txBody>
          <a:bodyPr wrap="square">
            <a:spAutoFit/>
          </a:bodyPr>
          <a:lstStyle/>
          <a:p>
            <a:pPr marL="0" indent="0">
              <a:buNone/>
            </a:pPr>
            <a:r>
              <a:rPr lang="en-GB" dirty="0"/>
              <a:t>If each person represents </a:t>
            </a:r>
            <a:r>
              <a:rPr lang="en-GB" b="1" dirty="0"/>
              <a:t>100 years</a:t>
            </a:r>
            <a:r>
              <a:rPr lang="en-GB" dirty="0"/>
              <a:t>, how many people would you need in your timeline to get from the present day back to the Anglo-Saxon period?</a:t>
            </a:r>
          </a:p>
        </p:txBody>
      </p:sp>
    </p:spTree>
    <p:extLst>
      <p:ext uri="{BB962C8B-B14F-4D97-AF65-F5344CB8AC3E}">
        <p14:creationId xmlns:p14="http://schemas.microsoft.com/office/powerpoint/2010/main" val="1235175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right)">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wipe(right)">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nodeType="click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wipe(right)">
                                      <p:cBhvr>
                                        <p:cTn id="17" dur="500"/>
                                        <p:tgtEl>
                                          <p:spTgt spid="2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right)">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2"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right)">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2" fill="hold"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right)">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2" fill="hold" nodeType="clickEffect">
                                  <p:stCondLst>
                                    <p:cond delay="0"/>
                                  </p:stCondLst>
                                  <p:childTnLst>
                                    <p:set>
                                      <p:cBhvr>
                                        <p:cTn id="36" dur="1" fill="hold">
                                          <p:stCondLst>
                                            <p:cond delay="0"/>
                                          </p:stCondLst>
                                        </p:cTn>
                                        <p:tgtEl>
                                          <p:spTgt spid="76"/>
                                        </p:tgtEl>
                                        <p:attrNameLst>
                                          <p:attrName>style.visibility</p:attrName>
                                        </p:attrNameLst>
                                      </p:cBhvr>
                                      <p:to>
                                        <p:strVal val="visible"/>
                                      </p:to>
                                    </p:set>
                                    <p:animEffect transition="in" filter="wipe(right)">
                                      <p:cBhvr>
                                        <p:cTn id="37" dur="500"/>
                                        <p:tgtEl>
                                          <p:spTgt spid="76"/>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2" fill="hold" nodeType="clickEffect">
                                  <p:stCondLst>
                                    <p:cond delay="0"/>
                                  </p:stCondLst>
                                  <p:childTnLst>
                                    <p:set>
                                      <p:cBhvr>
                                        <p:cTn id="41" dur="1" fill="hold">
                                          <p:stCondLst>
                                            <p:cond delay="0"/>
                                          </p:stCondLst>
                                        </p:cTn>
                                        <p:tgtEl>
                                          <p:spTgt spid="42"/>
                                        </p:tgtEl>
                                        <p:attrNameLst>
                                          <p:attrName>style.visibility</p:attrName>
                                        </p:attrNameLst>
                                      </p:cBhvr>
                                      <p:to>
                                        <p:strVal val="visible"/>
                                      </p:to>
                                    </p:set>
                                    <p:animEffect transition="in" filter="wipe(right)">
                                      <p:cBhvr>
                                        <p:cTn id="42" dur="500"/>
                                        <p:tgtEl>
                                          <p:spTgt spid="42"/>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2" fill="hold" nodeType="clickEffect">
                                  <p:stCondLst>
                                    <p:cond delay="0"/>
                                  </p:stCondLst>
                                  <p:childTnLst>
                                    <p:set>
                                      <p:cBhvr>
                                        <p:cTn id="46" dur="1" fill="hold">
                                          <p:stCondLst>
                                            <p:cond delay="0"/>
                                          </p:stCondLst>
                                        </p:cTn>
                                        <p:tgtEl>
                                          <p:spTgt spid="75"/>
                                        </p:tgtEl>
                                        <p:attrNameLst>
                                          <p:attrName>style.visibility</p:attrName>
                                        </p:attrNameLst>
                                      </p:cBhvr>
                                      <p:to>
                                        <p:strVal val="visible"/>
                                      </p:to>
                                    </p:set>
                                    <p:animEffect transition="in" filter="wipe(right)">
                                      <p:cBhvr>
                                        <p:cTn id="47"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776693-8967-47EC-17C4-83A48A3123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8B435F-82B5-06D7-1469-456E4F11C110}"/>
              </a:ext>
            </a:extLst>
          </p:cNvPr>
          <p:cNvSpPr>
            <a:spLocks noGrp="1"/>
          </p:cNvSpPr>
          <p:nvPr>
            <p:ph type="title"/>
          </p:nvPr>
        </p:nvSpPr>
        <p:spPr>
          <a:xfrm>
            <a:off x="532278" y="542784"/>
            <a:ext cx="8072637" cy="970164"/>
          </a:xfrm>
        </p:spPr>
        <p:txBody>
          <a:bodyPr>
            <a:normAutofit fontScale="90000"/>
          </a:bodyPr>
          <a:lstStyle/>
          <a:p>
            <a:r>
              <a:rPr lang="en-GB" sz="3600" b="1" dirty="0"/>
              <a:t>What do you already know about the Anglo-Saxons? </a:t>
            </a:r>
            <a:endParaRPr lang="en-GB" dirty="0"/>
          </a:p>
        </p:txBody>
      </p:sp>
      <p:sp>
        <p:nvSpPr>
          <p:cNvPr id="3" name="Content Placeholder 2">
            <a:extLst>
              <a:ext uri="{FF2B5EF4-FFF2-40B4-BE49-F238E27FC236}">
                <a16:creationId xmlns:a16="http://schemas.microsoft.com/office/drawing/2014/main" id="{60726E58-8C20-B91A-FC4C-28CB420E4755}"/>
              </a:ext>
            </a:extLst>
          </p:cNvPr>
          <p:cNvSpPr>
            <a:spLocks noGrp="1"/>
          </p:cNvSpPr>
          <p:nvPr>
            <p:ph idx="1"/>
          </p:nvPr>
        </p:nvSpPr>
        <p:spPr>
          <a:xfrm>
            <a:off x="532278" y="1701800"/>
            <a:ext cx="11127444" cy="1115282"/>
          </a:xfrm>
        </p:spPr>
        <p:txBody>
          <a:bodyPr>
            <a:normAutofit/>
          </a:bodyPr>
          <a:lstStyle/>
          <a:p>
            <a:pPr marL="0" indent="0">
              <a:buNone/>
            </a:pPr>
            <a:r>
              <a:rPr lang="en-GB" b="1" dirty="0">
                <a:solidFill>
                  <a:schemeClr val="accent5"/>
                </a:solidFill>
              </a:rPr>
              <a:t>What three words would you use to describe the Anglo-Saxons? You can use the ones below for ideas.</a:t>
            </a:r>
          </a:p>
          <a:p>
            <a:pPr marL="0" indent="0">
              <a:buNone/>
            </a:pPr>
            <a:endParaRPr lang="en-GB" b="1" u="sng" dirty="0"/>
          </a:p>
          <a:p>
            <a:pPr marL="0" indent="0">
              <a:buNone/>
            </a:pPr>
            <a:endParaRPr lang="en-GB" b="1" dirty="0">
              <a:solidFill>
                <a:schemeClr val="accent5"/>
              </a:solidFill>
            </a:endParaRPr>
          </a:p>
          <a:p>
            <a:pPr marL="0" indent="0">
              <a:buNone/>
            </a:pPr>
            <a:endParaRPr lang="en-GB" b="1" dirty="0">
              <a:solidFill>
                <a:schemeClr val="accent5"/>
              </a:solidFill>
            </a:endParaRPr>
          </a:p>
          <a:p>
            <a:pPr marL="514350" indent="-514350">
              <a:buAutoNum type="arabicPeriod"/>
            </a:pPr>
            <a:endParaRPr lang="en-GB" dirty="0"/>
          </a:p>
        </p:txBody>
      </p:sp>
      <p:pic>
        <p:nvPicPr>
          <p:cNvPr id="4" name="Content Placeholder 3">
            <a:extLst>
              <a:ext uri="{FF2B5EF4-FFF2-40B4-BE49-F238E27FC236}">
                <a16:creationId xmlns:a16="http://schemas.microsoft.com/office/drawing/2014/main" id="{57C7D7C5-9BFB-B5BB-A6BF-6EC786F4F58E}"/>
              </a:ext>
            </a:extLst>
          </p:cNvPr>
          <p:cNvPicPr>
            <a:picLocks noChangeAspect="1"/>
          </p:cNvPicPr>
          <p:nvPr/>
        </p:nvPicPr>
        <p:blipFill>
          <a:blip r:embed="rId2"/>
          <a:stretch>
            <a:fillRect/>
          </a:stretch>
        </p:blipFill>
        <p:spPr bwMode="auto">
          <a:xfrm>
            <a:off x="226357" y="2817082"/>
            <a:ext cx="11739286" cy="2890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30DC4166-96F2-FA46-2ADA-AD1F69D2A38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241280" y="238680"/>
            <a:ext cx="1603257" cy="1274268"/>
          </a:xfrm>
          <a:prstGeom prst="rect">
            <a:avLst/>
          </a:prstGeom>
        </p:spPr>
      </p:pic>
    </p:spTree>
    <p:extLst>
      <p:ext uri="{BB962C8B-B14F-4D97-AF65-F5344CB8AC3E}">
        <p14:creationId xmlns:p14="http://schemas.microsoft.com/office/powerpoint/2010/main" val="13068360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FBAC66-1E03-8CFB-5E49-6FFF6A0A1A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1A8212-C839-302E-AFF4-71D0F3A9795A}"/>
              </a:ext>
            </a:extLst>
          </p:cNvPr>
          <p:cNvSpPr>
            <a:spLocks noGrp="1"/>
          </p:cNvSpPr>
          <p:nvPr>
            <p:ph type="title"/>
          </p:nvPr>
        </p:nvSpPr>
        <p:spPr>
          <a:xfrm>
            <a:off x="347463" y="221819"/>
            <a:ext cx="10515600" cy="723446"/>
          </a:xfrm>
        </p:spPr>
        <p:txBody>
          <a:bodyPr>
            <a:normAutofit/>
          </a:bodyPr>
          <a:lstStyle/>
          <a:p>
            <a:r>
              <a:rPr lang="en-GB" sz="3200" b="1" dirty="0"/>
              <a:t>What do you already know about the Anglo-Saxons?</a:t>
            </a:r>
            <a:endParaRPr lang="en-GB" sz="4000" dirty="0"/>
          </a:p>
        </p:txBody>
      </p:sp>
      <p:sp>
        <p:nvSpPr>
          <p:cNvPr id="3" name="Content Placeholder 2">
            <a:extLst>
              <a:ext uri="{FF2B5EF4-FFF2-40B4-BE49-F238E27FC236}">
                <a16:creationId xmlns:a16="http://schemas.microsoft.com/office/drawing/2014/main" id="{259535FD-7705-CE71-430B-1AE9C592F328}"/>
              </a:ext>
            </a:extLst>
          </p:cNvPr>
          <p:cNvSpPr>
            <a:spLocks noGrp="1"/>
          </p:cNvSpPr>
          <p:nvPr>
            <p:ph idx="1"/>
          </p:nvPr>
        </p:nvSpPr>
        <p:spPr>
          <a:xfrm>
            <a:off x="347463" y="1079539"/>
            <a:ext cx="11127444" cy="605560"/>
          </a:xfrm>
        </p:spPr>
        <p:txBody>
          <a:bodyPr>
            <a:normAutofit/>
          </a:bodyPr>
          <a:lstStyle/>
          <a:p>
            <a:pPr marL="0" indent="0">
              <a:buNone/>
            </a:pPr>
            <a:r>
              <a:rPr lang="en-GB" sz="2400" b="1" u="sng" dirty="0"/>
              <a:t>2. How can we find out about the early Anglo-Saxons?</a:t>
            </a:r>
            <a:endParaRPr lang="en-GB" sz="2400" b="1" dirty="0">
              <a:solidFill>
                <a:schemeClr val="accent5"/>
              </a:solidFill>
            </a:endParaRPr>
          </a:p>
        </p:txBody>
      </p:sp>
      <p:sp>
        <p:nvSpPr>
          <p:cNvPr id="9" name="TextBox 8">
            <a:extLst>
              <a:ext uri="{FF2B5EF4-FFF2-40B4-BE49-F238E27FC236}">
                <a16:creationId xmlns:a16="http://schemas.microsoft.com/office/drawing/2014/main" id="{5D2C2A84-36FA-386E-964A-29B930975D71}"/>
              </a:ext>
            </a:extLst>
          </p:cNvPr>
          <p:cNvSpPr txBox="1"/>
          <p:nvPr/>
        </p:nvSpPr>
        <p:spPr>
          <a:xfrm>
            <a:off x="318751" y="5298562"/>
            <a:ext cx="6083657" cy="1200329"/>
          </a:xfrm>
          <a:prstGeom prst="rect">
            <a:avLst/>
          </a:prstGeom>
          <a:noFill/>
        </p:spPr>
        <p:txBody>
          <a:bodyPr wrap="square">
            <a:spAutoFit/>
          </a:bodyPr>
          <a:lstStyle/>
          <a:p>
            <a:r>
              <a:rPr lang="en-GB" sz="2400" b="1" dirty="0">
                <a:solidFill>
                  <a:srgbClr val="7030A0"/>
                </a:solidFill>
              </a:rPr>
              <a:t>TASK: What questions can you ask about a source? </a:t>
            </a:r>
          </a:p>
          <a:p>
            <a:r>
              <a:rPr lang="en-GB" sz="2400" b="1" dirty="0">
                <a:solidFill>
                  <a:srgbClr val="7030A0"/>
                </a:solidFill>
              </a:rPr>
              <a:t>How many questions can you think of? </a:t>
            </a:r>
            <a:endParaRPr lang="en-GB" sz="2400" dirty="0">
              <a:solidFill>
                <a:srgbClr val="7030A0"/>
              </a:solidFill>
            </a:endParaRPr>
          </a:p>
        </p:txBody>
      </p:sp>
      <p:pic>
        <p:nvPicPr>
          <p:cNvPr id="6" name="Picture 5">
            <a:extLst>
              <a:ext uri="{FF2B5EF4-FFF2-40B4-BE49-F238E27FC236}">
                <a16:creationId xmlns:a16="http://schemas.microsoft.com/office/drawing/2014/main" id="{4013F91B-37CF-B422-CDB9-E5B1A438FBA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241280" y="238680"/>
            <a:ext cx="1603257" cy="1274268"/>
          </a:xfrm>
          <a:prstGeom prst="rect">
            <a:avLst/>
          </a:prstGeom>
        </p:spPr>
      </p:pic>
      <p:pic>
        <p:nvPicPr>
          <p:cNvPr id="5" name="Picture 4">
            <a:extLst>
              <a:ext uri="{FF2B5EF4-FFF2-40B4-BE49-F238E27FC236}">
                <a16:creationId xmlns:a16="http://schemas.microsoft.com/office/drawing/2014/main" id="{04C757B8-E66F-25D2-948A-88A4F918E3D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18751" y="2049759"/>
            <a:ext cx="6434975" cy="2702217"/>
          </a:xfrm>
          <a:prstGeom prst="rect">
            <a:avLst/>
          </a:prstGeom>
        </p:spPr>
      </p:pic>
      <p:sp>
        <p:nvSpPr>
          <p:cNvPr id="7" name="TextBox 6">
            <a:extLst>
              <a:ext uri="{FF2B5EF4-FFF2-40B4-BE49-F238E27FC236}">
                <a16:creationId xmlns:a16="http://schemas.microsoft.com/office/drawing/2014/main" id="{2FB459B7-0C27-FBC5-F5FC-94A6FBD9CFE0}"/>
              </a:ext>
            </a:extLst>
          </p:cNvPr>
          <p:cNvSpPr txBox="1"/>
          <p:nvPr/>
        </p:nvSpPr>
        <p:spPr>
          <a:xfrm>
            <a:off x="318751" y="1648475"/>
            <a:ext cx="3376556" cy="400110"/>
          </a:xfrm>
          <a:prstGeom prst="rect">
            <a:avLst/>
          </a:prstGeom>
          <a:noFill/>
        </p:spPr>
        <p:txBody>
          <a:bodyPr wrap="square" rtlCol="0">
            <a:spAutoFit/>
          </a:bodyPr>
          <a:lstStyle/>
          <a:p>
            <a:r>
              <a:rPr lang="en-US" sz="2000" dirty="0"/>
              <a:t>Archives? (written records)</a:t>
            </a:r>
            <a:endParaRPr lang="en-GB" sz="2000" dirty="0"/>
          </a:p>
        </p:txBody>
      </p:sp>
      <p:sp>
        <p:nvSpPr>
          <p:cNvPr id="11" name="TextBox 10">
            <a:extLst>
              <a:ext uri="{FF2B5EF4-FFF2-40B4-BE49-F238E27FC236}">
                <a16:creationId xmlns:a16="http://schemas.microsoft.com/office/drawing/2014/main" id="{0D8786DE-CD20-3A08-16E0-ACA969A1C379}"/>
              </a:ext>
            </a:extLst>
          </p:cNvPr>
          <p:cNvSpPr txBox="1"/>
          <p:nvPr/>
        </p:nvSpPr>
        <p:spPr>
          <a:xfrm>
            <a:off x="7199018" y="1648475"/>
            <a:ext cx="3376556" cy="400110"/>
          </a:xfrm>
          <a:prstGeom prst="rect">
            <a:avLst/>
          </a:prstGeom>
          <a:noFill/>
        </p:spPr>
        <p:txBody>
          <a:bodyPr wrap="square" rtlCol="0">
            <a:spAutoFit/>
          </a:bodyPr>
          <a:lstStyle/>
          <a:p>
            <a:r>
              <a:rPr lang="en-US" sz="2000" dirty="0"/>
              <a:t>Artefacts? (objects)</a:t>
            </a:r>
            <a:endParaRPr lang="en-GB" sz="2000" dirty="0"/>
          </a:p>
        </p:txBody>
      </p:sp>
      <p:pic>
        <p:nvPicPr>
          <p:cNvPr id="13" name="Picture 12">
            <a:extLst>
              <a:ext uri="{FF2B5EF4-FFF2-40B4-BE49-F238E27FC236}">
                <a16:creationId xmlns:a16="http://schemas.microsoft.com/office/drawing/2014/main" id="{B72B1F09-136D-7B91-0316-319413D6D69A}"/>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7819016" y="2147031"/>
            <a:ext cx="1699838" cy="2860408"/>
          </a:xfrm>
          <a:prstGeom prst="rect">
            <a:avLst/>
          </a:prstGeom>
          <a:noFill/>
          <a:ln>
            <a:noFill/>
          </a:ln>
        </p:spPr>
      </p:pic>
      <p:pic>
        <p:nvPicPr>
          <p:cNvPr id="14" name="Picture 13">
            <a:extLst>
              <a:ext uri="{FF2B5EF4-FFF2-40B4-BE49-F238E27FC236}">
                <a16:creationId xmlns:a16="http://schemas.microsoft.com/office/drawing/2014/main" id="{48F13A73-40A0-7543-ABB0-009A736017B6}"/>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9569419" y="2147031"/>
            <a:ext cx="1679618" cy="2576915"/>
          </a:xfrm>
          <a:prstGeom prst="rect">
            <a:avLst/>
          </a:prstGeom>
          <a:noFill/>
          <a:ln>
            <a:noFill/>
          </a:ln>
        </p:spPr>
      </p:pic>
      <p:pic>
        <p:nvPicPr>
          <p:cNvPr id="16" name="Picture 15">
            <a:extLst>
              <a:ext uri="{FF2B5EF4-FFF2-40B4-BE49-F238E27FC236}">
                <a16:creationId xmlns:a16="http://schemas.microsoft.com/office/drawing/2014/main" id="{5A26DFA5-DBB2-5151-BE3B-CB2540BF039F}"/>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bwMode="auto">
          <a:xfrm>
            <a:off x="7199018" y="4822393"/>
            <a:ext cx="2036356" cy="1998755"/>
          </a:xfrm>
          <a:prstGeom prst="rect">
            <a:avLst/>
          </a:prstGeom>
          <a:noFill/>
          <a:ln>
            <a:noFill/>
          </a:ln>
        </p:spPr>
      </p:pic>
      <p:grpSp>
        <p:nvGrpSpPr>
          <p:cNvPr id="18" name="Group 17">
            <a:extLst>
              <a:ext uri="{FF2B5EF4-FFF2-40B4-BE49-F238E27FC236}">
                <a16:creationId xmlns:a16="http://schemas.microsoft.com/office/drawing/2014/main" id="{7B8AE051-292D-08E9-9733-93E5D708EC8A}"/>
              </a:ext>
            </a:extLst>
          </p:cNvPr>
          <p:cNvGrpSpPr/>
          <p:nvPr/>
        </p:nvGrpSpPr>
        <p:grpSpPr>
          <a:xfrm>
            <a:off x="9336504" y="4620565"/>
            <a:ext cx="2145448" cy="1998755"/>
            <a:chOff x="9336504" y="4620565"/>
            <a:chExt cx="2145448" cy="1998755"/>
          </a:xfrm>
        </p:grpSpPr>
        <p:pic>
          <p:nvPicPr>
            <p:cNvPr id="15" name="Picture 14">
              <a:extLst>
                <a:ext uri="{FF2B5EF4-FFF2-40B4-BE49-F238E27FC236}">
                  <a16:creationId xmlns:a16="http://schemas.microsoft.com/office/drawing/2014/main" id="{FFFA7515-AF85-7972-17C0-0D1F92246796}"/>
                </a:ext>
              </a:extLst>
            </p:cNvPr>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bwMode="auto">
            <a:xfrm>
              <a:off x="9336504" y="4620565"/>
              <a:ext cx="2145448" cy="1998755"/>
            </a:xfrm>
            <a:prstGeom prst="rect">
              <a:avLst/>
            </a:prstGeom>
            <a:noFill/>
            <a:ln>
              <a:noFill/>
            </a:ln>
          </p:spPr>
        </p:pic>
        <p:sp>
          <p:nvSpPr>
            <p:cNvPr id="17" name="Rectangle 16">
              <a:extLst>
                <a:ext uri="{FF2B5EF4-FFF2-40B4-BE49-F238E27FC236}">
                  <a16:creationId xmlns:a16="http://schemas.microsoft.com/office/drawing/2014/main" id="{8E209660-BAF3-C742-7EAB-0C86DA8C5202}"/>
                </a:ext>
              </a:extLst>
            </p:cNvPr>
            <p:cNvSpPr/>
            <p:nvPr/>
          </p:nvSpPr>
          <p:spPr>
            <a:xfrm>
              <a:off x="11321592" y="5031587"/>
              <a:ext cx="153315" cy="94500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32534140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9B24C-4DB1-426C-B3E7-8705C877C2B5}"/>
              </a:ext>
            </a:extLst>
          </p:cNvPr>
          <p:cNvSpPr>
            <a:spLocks noGrp="1"/>
          </p:cNvSpPr>
          <p:nvPr>
            <p:ph type="title"/>
          </p:nvPr>
        </p:nvSpPr>
        <p:spPr>
          <a:xfrm>
            <a:off x="0" y="0"/>
            <a:ext cx="12192000" cy="1143000"/>
          </a:xfrm>
        </p:spPr>
        <p:txBody>
          <a:bodyPr/>
          <a:lstStyle/>
          <a:p>
            <a:pPr algn="l"/>
            <a:r>
              <a:rPr lang="en-US" sz="3200" b="1" dirty="0"/>
              <a:t> What questions can you ask about a source? </a:t>
            </a:r>
            <a:endParaRPr lang="en-GB" sz="3200" b="1" dirty="0"/>
          </a:p>
        </p:txBody>
      </p:sp>
      <p:sp>
        <p:nvSpPr>
          <p:cNvPr id="3" name="Content Placeholder 2">
            <a:extLst>
              <a:ext uri="{FF2B5EF4-FFF2-40B4-BE49-F238E27FC236}">
                <a16:creationId xmlns:a16="http://schemas.microsoft.com/office/drawing/2014/main" id="{53D8DFE2-63FD-42F0-B681-C65666C64CE6}"/>
              </a:ext>
            </a:extLst>
          </p:cNvPr>
          <p:cNvSpPr>
            <a:spLocks noGrp="1"/>
          </p:cNvSpPr>
          <p:nvPr>
            <p:ph sz="half" idx="1"/>
          </p:nvPr>
        </p:nvSpPr>
        <p:spPr>
          <a:xfrm>
            <a:off x="336039" y="1013618"/>
            <a:ext cx="6696132" cy="5844381"/>
          </a:xfrm>
        </p:spPr>
        <p:txBody>
          <a:bodyPr>
            <a:noAutofit/>
          </a:bodyPr>
          <a:lstStyle/>
          <a:p>
            <a:pPr marL="0" indent="0">
              <a:buNone/>
            </a:pPr>
            <a:r>
              <a:rPr lang="en-US" sz="1800" b="1" dirty="0"/>
              <a:t>HISTORIANS USE THE 5Ws</a:t>
            </a:r>
          </a:p>
          <a:p>
            <a:pPr marL="0" indent="0">
              <a:buNone/>
            </a:pPr>
            <a:r>
              <a:rPr lang="en-US" sz="1800" b="1" dirty="0">
                <a:solidFill>
                  <a:srgbClr val="FF0000"/>
                </a:solidFill>
              </a:rPr>
              <a:t>What? </a:t>
            </a:r>
            <a:r>
              <a:rPr lang="en-US" sz="1800" dirty="0"/>
              <a:t>What type of source is it?</a:t>
            </a:r>
          </a:p>
          <a:p>
            <a:pPr marL="0" indent="0">
              <a:buNone/>
            </a:pPr>
            <a:r>
              <a:rPr lang="en-US" sz="1800" dirty="0"/>
              <a:t>Document or artefact?</a:t>
            </a:r>
          </a:p>
          <a:p>
            <a:pPr marL="0" indent="0">
              <a:buNone/>
            </a:pPr>
            <a:r>
              <a:rPr lang="en-US" sz="1800" b="1" dirty="0">
                <a:solidFill>
                  <a:srgbClr val="FF0000"/>
                </a:solidFill>
              </a:rPr>
              <a:t>When?  </a:t>
            </a:r>
            <a:r>
              <a:rPr lang="en-US" sz="1800" dirty="0"/>
              <a:t>When was it produced?</a:t>
            </a:r>
          </a:p>
          <a:p>
            <a:pPr marL="0" indent="0">
              <a:buNone/>
            </a:pPr>
            <a:r>
              <a:rPr lang="en-US" sz="1800" b="1" dirty="0">
                <a:solidFill>
                  <a:srgbClr val="FF0000"/>
                </a:solidFill>
              </a:rPr>
              <a:t>Where?  </a:t>
            </a:r>
            <a:r>
              <a:rPr lang="en-US" sz="1800" dirty="0"/>
              <a:t>Where was it produced? </a:t>
            </a:r>
          </a:p>
          <a:p>
            <a:pPr marL="0" indent="0">
              <a:buNone/>
            </a:pPr>
            <a:r>
              <a:rPr lang="en-US" sz="1800" dirty="0"/>
              <a:t>Where was it found? </a:t>
            </a:r>
          </a:p>
          <a:p>
            <a:pPr marL="0" indent="0">
              <a:buNone/>
            </a:pPr>
            <a:r>
              <a:rPr lang="en-US" sz="1800" b="1" dirty="0">
                <a:solidFill>
                  <a:srgbClr val="FF0000"/>
                </a:solidFill>
              </a:rPr>
              <a:t>Who? </a:t>
            </a:r>
            <a:r>
              <a:rPr lang="en-US" sz="1800" dirty="0"/>
              <a:t>Who produced it? </a:t>
            </a:r>
          </a:p>
          <a:p>
            <a:pPr marL="0" indent="0">
              <a:buNone/>
            </a:pPr>
            <a:r>
              <a:rPr lang="en-US" sz="1800" dirty="0"/>
              <a:t>Who did it belong to? </a:t>
            </a:r>
          </a:p>
          <a:p>
            <a:pPr marL="0" indent="0">
              <a:buNone/>
            </a:pPr>
            <a:r>
              <a:rPr lang="en-US" sz="1800" b="1" dirty="0">
                <a:solidFill>
                  <a:srgbClr val="FF0000"/>
                </a:solidFill>
              </a:rPr>
              <a:t>Why?  </a:t>
            </a:r>
            <a:r>
              <a:rPr lang="en-US" sz="1800" dirty="0"/>
              <a:t>Why was it produced? </a:t>
            </a:r>
          </a:p>
          <a:p>
            <a:pPr marL="0" indent="0">
              <a:buNone/>
            </a:pPr>
            <a:r>
              <a:rPr lang="en-US" sz="1800" dirty="0"/>
              <a:t>Why is it useful to a historian?  Why is it significant? </a:t>
            </a:r>
          </a:p>
        </p:txBody>
      </p:sp>
      <p:pic>
        <p:nvPicPr>
          <p:cNvPr id="4" name="Content Placeholder 7">
            <a:extLst>
              <a:ext uri="{FF2B5EF4-FFF2-40B4-BE49-F238E27FC236}">
                <a16:creationId xmlns:a16="http://schemas.microsoft.com/office/drawing/2014/main" id="{8E2C6A40-3DC4-48DA-B0A4-3BCA61F73A2C}"/>
              </a:ext>
            </a:extLst>
          </p:cNvPr>
          <p:cNvPicPr>
            <a:picLocks noChangeAspect="1"/>
          </p:cNvPicPr>
          <p:nvPr/>
        </p:nvPicPr>
        <p:blipFill>
          <a:blip r:embed="rId3"/>
          <a:stretch>
            <a:fillRect/>
          </a:stretch>
        </p:blipFill>
        <p:spPr bwMode="auto">
          <a:xfrm>
            <a:off x="5725886" y="1836633"/>
            <a:ext cx="6466114" cy="4881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70437716-49F5-0DC9-6F97-2EC055F2AD7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241280" y="238680"/>
            <a:ext cx="1603257" cy="1274268"/>
          </a:xfrm>
          <a:prstGeom prst="rect">
            <a:avLst/>
          </a:prstGeom>
        </p:spPr>
      </p:pic>
    </p:spTree>
    <p:extLst>
      <p:ext uri="{BB962C8B-B14F-4D97-AF65-F5344CB8AC3E}">
        <p14:creationId xmlns:p14="http://schemas.microsoft.com/office/powerpoint/2010/main" val="11243360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8D7769F-837E-C2D6-FAD4-5E402C71A97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0581B71-9C22-8325-2900-562D406823E4}"/>
              </a:ext>
            </a:extLst>
          </p:cNvPr>
          <p:cNvSpPr>
            <a:spLocks noGrp="1"/>
          </p:cNvSpPr>
          <p:nvPr>
            <p:ph type="title"/>
          </p:nvPr>
        </p:nvSpPr>
        <p:spPr>
          <a:xfrm>
            <a:off x="569331" y="324884"/>
            <a:ext cx="8530361" cy="1325563"/>
          </a:xfrm>
        </p:spPr>
        <p:txBody>
          <a:bodyPr vert="horz" lIns="91440" tIns="45720" rIns="91440" bIns="45720" rtlCol="0" anchor="ctr">
            <a:noAutofit/>
          </a:bodyPr>
          <a:lstStyle/>
          <a:p>
            <a:r>
              <a:rPr lang="en-US" sz="3200" b="1" dirty="0">
                <a:solidFill>
                  <a:srgbClr val="FFFFFF"/>
                </a:solidFill>
              </a:rPr>
              <a:t>PART </a:t>
            </a:r>
            <a:r>
              <a:rPr lang="en-US" sz="3200" b="1" dirty="0">
                <a:solidFill>
                  <a:schemeClr val="bg1"/>
                </a:solidFill>
              </a:rPr>
              <a:t>3: How was the </a:t>
            </a:r>
            <a:r>
              <a:rPr lang="en-US" sz="3200" b="1" dirty="0" err="1">
                <a:solidFill>
                  <a:schemeClr val="bg1"/>
                </a:solidFill>
              </a:rPr>
              <a:t>Winfarthing</a:t>
            </a:r>
            <a:r>
              <a:rPr lang="en-US" sz="3200" b="1" dirty="0">
                <a:solidFill>
                  <a:schemeClr val="bg1"/>
                </a:solidFill>
              </a:rPr>
              <a:t> burial revealed?</a:t>
            </a:r>
          </a:p>
        </p:txBody>
      </p:sp>
      <p:sp>
        <p:nvSpPr>
          <p:cNvPr id="25" name="Content Placeholder 24">
            <a:extLst>
              <a:ext uri="{FF2B5EF4-FFF2-40B4-BE49-F238E27FC236}">
                <a16:creationId xmlns:a16="http://schemas.microsoft.com/office/drawing/2014/main" id="{FE13A336-ACF3-79B9-76DE-90FC00E0794B}"/>
              </a:ext>
            </a:extLst>
          </p:cNvPr>
          <p:cNvSpPr>
            <a:spLocks noGrp="1"/>
          </p:cNvSpPr>
          <p:nvPr>
            <p:ph idx="1"/>
          </p:nvPr>
        </p:nvSpPr>
        <p:spPr>
          <a:xfrm>
            <a:off x="569331" y="1650447"/>
            <a:ext cx="11089269" cy="3696253"/>
          </a:xfrm>
        </p:spPr>
        <p:txBody>
          <a:bodyPr>
            <a:noAutofit/>
          </a:bodyPr>
          <a:lstStyle/>
          <a:p>
            <a:pPr marL="0" indent="0">
              <a:buNone/>
            </a:pPr>
            <a:r>
              <a:rPr lang="en-GB" sz="1800" dirty="0">
                <a:solidFill>
                  <a:schemeClr val="bg1"/>
                </a:solidFill>
              </a:rPr>
              <a:t>Part 3 starts with a gradual reveal of the incredible jewellery that was found at Winfarthing. At each stage of the reveal ask pupils to develop a hypothesis. What do they think that the mystery object is that has been found?</a:t>
            </a:r>
          </a:p>
          <a:p>
            <a:pPr marL="0" indent="0">
              <a:buNone/>
            </a:pPr>
            <a:r>
              <a:rPr lang="en-GB" sz="1800" dirty="0">
                <a:solidFill>
                  <a:schemeClr val="bg1"/>
                </a:solidFill>
              </a:rPr>
              <a:t>It is important to develop pupils’ use of historical language here. Reward the use of historical language that reflects how certain the historian is when they develop an initial hypotheses or makes a claim about the past. </a:t>
            </a:r>
          </a:p>
          <a:p>
            <a:pPr marL="0" indent="0">
              <a:buNone/>
            </a:pPr>
            <a:r>
              <a:rPr lang="en-GB" sz="1800" dirty="0">
                <a:solidFill>
                  <a:schemeClr val="bg1"/>
                </a:solidFill>
              </a:rPr>
              <a:t>At an early stage of the enquiry process, historians are rarely ‘totally sure’ about their findings, they use tentative language to express this (such as ‘possibly’ or ‘perhaps’. </a:t>
            </a:r>
          </a:p>
          <a:p>
            <a:pPr marL="0" indent="0">
              <a:buNone/>
            </a:pPr>
            <a:r>
              <a:rPr lang="en-GB" sz="1800" dirty="0">
                <a:solidFill>
                  <a:schemeClr val="bg1"/>
                </a:solidFill>
              </a:rPr>
              <a:t>As pupils state their hypothesis get them to out of their seats and stand on the DEGREE OF CERTAINTY LINE (see below) to reflect their position. </a:t>
            </a:r>
          </a:p>
          <a:p>
            <a:pPr marL="0" indent="0">
              <a:buNone/>
            </a:pPr>
            <a:r>
              <a:rPr lang="en-GB" sz="1800" dirty="0">
                <a:solidFill>
                  <a:schemeClr val="bg1"/>
                </a:solidFill>
              </a:rPr>
              <a:t>The final activity gets pupils to think about the historical process and sets them the challenge of sequencing the journey from the first discovery at Winfarthing through to the pendant being preserved and displayed in a national exhibition and later at Norwich Castle Museum. The slides for this will need to be printed out and jumbled up for this challenge.</a:t>
            </a:r>
          </a:p>
        </p:txBody>
      </p:sp>
      <p:sp>
        <p:nvSpPr>
          <p:cNvPr id="2" name="Flowchart: Off-page Connector 1">
            <a:extLst>
              <a:ext uri="{FF2B5EF4-FFF2-40B4-BE49-F238E27FC236}">
                <a16:creationId xmlns:a16="http://schemas.microsoft.com/office/drawing/2014/main" id="{A74FD4BB-2E29-5650-603E-8711FA96F1FA}"/>
              </a:ext>
            </a:extLst>
          </p:cNvPr>
          <p:cNvSpPr/>
          <p:nvPr/>
        </p:nvSpPr>
        <p:spPr>
          <a:xfrm rot="5400000">
            <a:off x="10330378" y="-713966"/>
            <a:ext cx="630936" cy="3092308"/>
          </a:xfrm>
          <a:prstGeom prst="flowChartOffpageConnector">
            <a:avLst/>
          </a:prstGeom>
          <a:solidFill>
            <a:srgbClr val="E0BE9A"/>
          </a:solidFill>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Notes for teachers</a:t>
            </a: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4" name="Picture 3">
            <a:extLst>
              <a:ext uri="{FF2B5EF4-FFF2-40B4-BE49-F238E27FC236}">
                <a16:creationId xmlns:a16="http://schemas.microsoft.com/office/drawing/2014/main" id="{5F438A9B-C017-8177-4E35-03069D8BF1F1}"/>
              </a:ext>
            </a:extLst>
          </p:cNvPr>
          <p:cNvPicPr>
            <a:picLocks noChangeAspect="1"/>
          </p:cNvPicPr>
          <p:nvPr/>
        </p:nvPicPr>
        <p:blipFill>
          <a:blip r:embed="rId2"/>
          <a:stretch>
            <a:fillRect/>
          </a:stretch>
        </p:blipFill>
        <p:spPr>
          <a:xfrm>
            <a:off x="301488" y="5527355"/>
            <a:ext cx="11589023" cy="1212804"/>
          </a:xfrm>
          <a:prstGeom prst="rect">
            <a:avLst/>
          </a:prstGeom>
        </p:spPr>
      </p:pic>
    </p:spTree>
    <p:extLst>
      <p:ext uri="{BB962C8B-B14F-4D97-AF65-F5344CB8AC3E}">
        <p14:creationId xmlns:p14="http://schemas.microsoft.com/office/powerpoint/2010/main" val="16799595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70707"/>
        </a:solidFill>
        <a:effectLst/>
      </p:bgPr>
    </p:bg>
    <p:spTree>
      <p:nvGrpSpPr>
        <p:cNvPr id="1" name="">
          <a:extLst>
            <a:ext uri="{FF2B5EF4-FFF2-40B4-BE49-F238E27FC236}">
              <a16:creationId xmlns:a16="http://schemas.microsoft.com/office/drawing/2014/main" id="{81F3A60F-5782-EC01-0BBC-3621ADCDFD4B}"/>
            </a:ext>
          </a:extLst>
        </p:cNvPr>
        <p:cNvGrpSpPr/>
        <p:nvPr/>
      </p:nvGrpSpPr>
      <p:grpSpPr>
        <a:xfrm>
          <a:off x="0" y="0"/>
          <a:ext cx="0" cy="0"/>
          <a:chOff x="0" y="0"/>
          <a:chExt cx="0" cy="0"/>
        </a:xfrm>
      </p:grpSpPr>
      <p:pic>
        <p:nvPicPr>
          <p:cNvPr id="4" name="freesound_community-metal-detector-beeping-69811">
            <a:hlinkClick r:id="" action="ppaction://media"/>
            <a:extLst>
              <a:ext uri="{FF2B5EF4-FFF2-40B4-BE49-F238E27FC236}">
                <a16:creationId xmlns:a16="http://schemas.microsoft.com/office/drawing/2014/main" id="{D520E8F9-EA7F-3883-20C3-20F614FAE801}"/>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791200" y="3124200"/>
            <a:ext cx="609600" cy="609600"/>
          </a:xfrm>
          <a:prstGeom prst="rect">
            <a:avLst/>
          </a:prstGeom>
        </p:spPr>
      </p:pic>
      <p:pic>
        <p:nvPicPr>
          <p:cNvPr id="2" name="freesound_community-metal-detector-beeping-69811">
            <a:hlinkClick r:id="" action="ppaction://media"/>
            <a:extLst>
              <a:ext uri="{FF2B5EF4-FFF2-40B4-BE49-F238E27FC236}">
                <a16:creationId xmlns:a16="http://schemas.microsoft.com/office/drawing/2014/main" id="{7C3F9352-4289-4843-CE8F-15B4E36A2C6C}"/>
              </a:ext>
            </a:extLst>
          </p:cNvPr>
          <p:cNvPicPr>
            <a:picLocks noChangeAspect="1"/>
          </p:cNvPicPr>
          <p:nvPr>
            <a:audioFile r:link="rId4"/>
            <p:extLst>
              <p:ext uri="{DAA4B4D4-6D71-4841-9C94-3DE7FCFB9230}">
                <p14:media xmlns:p14="http://schemas.microsoft.com/office/powerpoint/2010/main" r:embed="rId3">
                  <p14:fade out="500"/>
                </p14:media>
              </p:ext>
            </p:extLst>
          </p:nvPr>
        </p:nvPicPr>
        <p:blipFill>
          <a:blip r:embed="rId7"/>
          <a:stretch>
            <a:fillRect/>
          </a:stretch>
        </p:blipFill>
        <p:spPr>
          <a:xfrm>
            <a:off x="5791200" y="3124200"/>
            <a:ext cx="609600" cy="609600"/>
          </a:xfrm>
          <a:prstGeom prst="rect">
            <a:avLst/>
          </a:prstGeom>
        </p:spPr>
      </p:pic>
      <p:pic>
        <p:nvPicPr>
          <p:cNvPr id="3" name="Picture 2">
            <a:extLst>
              <a:ext uri="{FF2B5EF4-FFF2-40B4-BE49-F238E27FC236}">
                <a16:creationId xmlns:a16="http://schemas.microsoft.com/office/drawing/2014/main" id="{85869FDF-CDF1-4E18-4DAA-627204268E71}"/>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752745" y="0"/>
            <a:ext cx="8686510" cy="6858000"/>
          </a:xfrm>
          <a:prstGeom prst="rect">
            <a:avLst/>
          </a:prstGeom>
        </p:spPr>
      </p:pic>
      <p:pic>
        <p:nvPicPr>
          <p:cNvPr id="6" name="Picture 5">
            <a:extLst>
              <a:ext uri="{FF2B5EF4-FFF2-40B4-BE49-F238E27FC236}">
                <a16:creationId xmlns:a16="http://schemas.microsoft.com/office/drawing/2014/main" id="{BFA4BB9F-1A7C-35A8-0514-636D3F9F80CC}"/>
              </a:ext>
            </a:extLst>
          </p:cNvPr>
          <p:cNvPicPr>
            <a:picLocks noChangeAspect="1"/>
          </p:cNvPicPr>
          <p:nvPr/>
        </p:nvPicPr>
        <p:blipFill>
          <a:blip r:embed="rId9" cstate="screen">
            <a:extLst>
              <a:ext uri="{28A0092B-C50C-407E-A947-70E740481C1C}">
                <a14:useLocalDpi xmlns:a14="http://schemas.microsoft.com/office/drawing/2010/main"/>
              </a:ext>
            </a:extLst>
          </a:blip>
          <a:srcRect/>
          <a:stretch>
            <a:fillRect/>
          </a:stretch>
        </p:blipFill>
        <p:spPr>
          <a:xfrm>
            <a:off x="-12771" y="-1"/>
            <a:ext cx="12239633" cy="6858001"/>
          </a:xfrm>
          <a:prstGeom prst="rect">
            <a:avLst/>
          </a:prstGeom>
        </p:spPr>
      </p:pic>
      <p:pic>
        <p:nvPicPr>
          <p:cNvPr id="8" name="Picture 7">
            <a:extLst>
              <a:ext uri="{FF2B5EF4-FFF2-40B4-BE49-F238E27FC236}">
                <a16:creationId xmlns:a16="http://schemas.microsoft.com/office/drawing/2014/main" id="{531C3727-4FB1-72C0-E744-71EA108BEA68}"/>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5267325" y="-342901"/>
            <a:ext cx="6143625" cy="6143625"/>
          </a:xfrm>
          <a:prstGeom prst="rect">
            <a:avLst/>
          </a:prstGeom>
        </p:spPr>
      </p:pic>
      <p:sp>
        <p:nvSpPr>
          <p:cNvPr id="9" name="TextBox 8">
            <a:extLst>
              <a:ext uri="{FF2B5EF4-FFF2-40B4-BE49-F238E27FC236}">
                <a16:creationId xmlns:a16="http://schemas.microsoft.com/office/drawing/2014/main" id="{5B096420-D111-6E8C-C504-D1119666026A}"/>
              </a:ext>
            </a:extLst>
          </p:cNvPr>
          <p:cNvSpPr txBox="1"/>
          <p:nvPr/>
        </p:nvSpPr>
        <p:spPr>
          <a:xfrm>
            <a:off x="1950891" y="3428999"/>
            <a:ext cx="1971701" cy="212365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196B24">
                    <a:lumMod val="75000"/>
                  </a:srgbClr>
                </a:solidFill>
                <a:effectLst/>
                <a:uLnTx/>
                <a:uFillTx/>
                <a:latin typeface="Aptos" panose="02110004020202020204"/>
                <a:ea typeface="+mn-ea"/>
                <a:cs typeface="+mn-cs"/>
              </a:rPr>
              <a:t>Beep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196B24">
                    <a:lumMod val="75000"/>
                  </a:srgbClr>
                </a:solidFill>
                <a:effectLst/>
                <a:uLnTx/>
                <a:uFillTx/>
                <a:latin typeface="Aptos" panose="02110004020202020204"/>
                <a:ea typeface="+mn-ea"/>
                <a:cs typeface="+mn-cs"/>
              </a:rPr>
              <a:t>Beep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196B24">
                    <a:lumMod val="75000"/>
                  </a:srgbClr>
                </a:solidFill>
                <a:effectLst/>
                <a:uLnTx/>
                <a:uFillTx/>
                <a:latin typeface="Aptos" panose="02110004020202020204"/>
                <a:ea typeface="+mn-ea"/>
                <a:cs typeface="+mn-cs"/>
              </a:rPr>
              <a:t>Beep!</a:t>
            </a:r>
            <a:endParaRPr kumimoji="0" lang="en-GB" sz="4400" b="1" i="0" u="none" strike="noStrike" kern="1200" cap="none" spc="0" normalizeH="0" baseline="0" noProof="0" dirty="0">
              <a:ln>
                <a:noFill/>
              </a:ln>
              <a:solidFill>
                <a:srgbClr val="196B24">
                  <a:lumMod val="75000"/>
                </a:srgbClr>
              </a:solidFill>
              <a:effectLst/>
              <a:uLnTx/>
              <a:uFillTx/>
              <a:latin typeface="Aptos" panose="02110004020202020204"/>
              <a:ea typeface="+mn-ea"/>
              <a:cs typeface="+mn-cs"/>
            </a:endParaRPr>
          </a:p>
        </p:txBody>
      </p:sp>
      <p:pic>
        <p:nvPicPr>
          <p:cNvPr id="12" name="Graphic 11" descr="Sound Medium outline">
            <a:extLst>
              <a:ext uri="{FF2B5EF4-FFF2-40B4-BE49-F238E27FC236}">
                <a16:creationId xmlns:a16="http://schemas.microsoft.com/office/drawing/2014/main" id="{BEF357E3-689A-37D7-DF1F-9A15A7D705B9}"/>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625749" y="3896964"/>
            <a:ext cx="914400" cy="914400"/>
          </a:xfrm>
          <a:prstGeom prst="rect">
            <a:avLst/>
          </a:prstGeom>
        </p:spPr>
      </p:pic>
    </p:spTree>
    <p:extLst>
      <p:ext uri="{BB962C8B-B14F-4D97-AF65-F5344CB8AC3E}">
        <p14:creationId xmlns:p14="http://schemas.microsoft.com/office/powerpoint/2010/main" val="9926922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01302 -0.0257 L -0.01302 -0.02547 C -0.05677 -0.02292 -0.06666 -0.02153 -0.12942 -0.02709 C -0.13815 -0.02801 -0.14661 -0.03357 -0.1552 -0.03542 C -0.17304 -0.03982 -0.20963 -0.03936 -0.22239 -0.03959 L -0.25052 -0.04375 L -0.34974 -0.04236 L -0.36614 -0.03959 C -0.37174 -0.03866 -0.38359 -0.03588 -0.38958 -0.03403 C -0.39427 -0.03287 -0.39895 -0.03172 -0.40364 -0.02986 C -0.40911 -0.02801 -0.41458 -0.02523 -0.42005 -0.02292 C -0.40755 -0.01922 -0.39505 -0.01459 -0.38255 -0.01181 C -0.37369 -0.00996 -0.36484 -0.01019 -0.35599 -0.00903 C -0.33046 -0.00648 -0.35703 -0.00834 -0.31302 -0.00625 C -0.27838 0.00092 -0.29479 -0.00209 -0.2302 0.00208 L -0.17708 0.00486 L -0.12083 0.00625 L -0.07395 0.00902 C -0.06966 0.00949 -0.06562 0.01111 -0.06145 0.0118 C -0.04661 0.01389 -0.03177 0.01574 -0.01692 0.01736 L 0.02839 0.02152 L 0.05417 0.0243 C 0.04506 0.02754 0.03607 0.03148 0.02683 0.03402 C 0.02175 0.03518 0.01641 0.03495 0.0112 0.03541 L -0.01145 0.0368 C -0.01875 0.03865 -0.02604 0.04004 -0.03333 0.04236 C -0.0414 0.04467 -0.04934 0.04791 -0.05755 0.05069 C -0.07161 0.05509 -0.08958 0.06111 -0.10442 0.06319 C -0.11119 0.06412 -0.11809 0.06435 -0.12474 0.06458 L -0.20755 0.06597 C -0.22057 0.06782 -0.23346 0.07014 -0.24661 0.07152 C -0.25559 0.07245 -0.26484 0.07222 -0.27395 0.07291 C -0.3289 0.07592 -0.26966 0.07361 -0.37395 0.07569 C -0.39804 0.0831 -0.37617 0.07685 -0.40286 0.08264 C -0.40859 0.08379 -0.42005 0.0868 -0.42005 0.08703 C -0.42421 0.08912 -0.42057 0.08727 -0.4263 0.08958 C -0.42968 0.09074 -0.43294 0.09259 -0.43645 0.09375 C -0.43867 0.09444 -0.44114 0.09467 -0.44349 0.09514 L -0.45989 0.09791 C -0.46197 0.09814 -0.46406 0.09861 -0.46614 0.0993 C -0.49804 0.10902 -0.48125 0.10625 -0.5013 0.10902 C -0.51562 0.11319 -0.49075 0.10602 -0.51614 0.1118 C -0.51901 0.11227 -0.52187 0.11365 -0.52474 0.11458 C -0.54349 0.11967 -0.53059 0.11527 -0.54036 0.11875 C -0.55039 0.13657 -0.54349 0.12222 -0.50989 0.12569 L -0.44192 0.13264 C -0.37864 0.14884 -0.4302 0.1375 -0.3638 0.14652 C -0.35299 0.14791 -0.34244 0.15162 -0.33177 0.15208 C -0.28776 0.15393 -0.24375 0.15301 -0.19987 0.15347 L 0.03855 0.15069 C 0.05248 0.15 0.06615 0.14861 0.07995 0.14791 C 0.1517 0.14398 0.07722 0.15 0.17136 0.14236 C 0.1754 0.14189 0.1793 0.14143 0.18308 0.14097 C 0.18529 0.14051 0.18724 0.13958 0.1892 0.13958 C 0.19375 0.13912 0.19818 0.13958 0.20261 0.13958 L 0.20261 0.13981 L 0.20586 0.14097 " pathEditMode="relative" rAng="0" ptsTypes="AAAAAAAAAAAAAAAAAAAAAAAAAAAAAAAAAAAAAAAAAAAAAAAAAAAAAAAAA">
                                      <p:cBhvr>
                                        <p:cTn id="6" dur="6000" fill="hold"/>
                                        <p:tgtEl>
                                          <p:spTgt spid="8"/>
                                        </p:tgtEl>
                                        <p:attrNameLst>
                                          <p:attrName>ppt_x</p:attrName>
                                          <p:attrName>ppt_y</p:attrName>
                                        </p:attrNameLst>
                                      </p:cBhvr>
                                      <p:rCtr x="-15638" y="8056"/>
                                    </p:animMotion>
                                  </p:childTnLst>
                                </p:cTn>
                              </p:par>
                              <p:par>
                                <p:cTn id="7" presetID="1" presetClass="mediacall" presetSubtype="0" fill="hold" nodeType="withEffect">
                                  <p:stCondLst>
                                    <p:cond delay="3000"/>
                                  </p:stCondLst>
                                  <p:childTnLst>
                                    <p:cmd type="call" cmd="playFrom(0.0)">
                                      <p:cBhvr>
                                        <p:cTn id="8" dur="5632" fill="hold"/>
                                        <p:tgtEl>
                                          <p:spTgt spid="4"/>
                                        </p:tgtEl>
                                      </p:cBhvr>
                                    </p:cmd>
                                  </p:childTnLst>
                                </p:cTn>
                              </p:par>
                              <p:par>
                                <p:cTn id="9" presetID="10" presetClass="entr" presetSubtype="0" fill="hold" grpId="0" nodeType="withEffect">
                                  <p:stCondLst>
                                    <p:cond delay="300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3000"/>
                                        <p:tgtEl>
                                          <p:spTgt spid="9"/>
                                        </p:tgtEl>
                                      </p:cBhvr>
                                    </p:animEffect>
                                  </p:childTnLst>
                                </p:cTn>
                              </p:par>
                              <p:par>
                                <p:cTn id="12" presetID="10" presetClass="entr" presetSubtype="0" fill="hold" nodeType="withEffect">
                                  <p:stCondLst>
                                    <p:cond delay="300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5" fill="hold" display="0">
                  <p:stCondLst>
                    <p:cond delay="indefinite"/>
                  </p:stCondLst>
                  <p:endCondLst>
                    <p:cond evt="onStopAudio" delay="0">
                      <p:tgtEl>
                        <p:sldTgt/>
                      </p:tgtEl>
                    </p:cond>
                    <p:cond evt="onNext" delay="0">
                      <p:tgtEl>
                        <p:sldTgt/>
                      </p:tgtEl>
                    </p:cond>
                  </p:endCondLst>
                </p:cTn>
                <p:tgtEl>
                  <p:spTgt spid="2"/>
                </p:tgtEl>
              </p:cMediaNode>
            </p:audio>
            <p:audio>
              <p:cMediaNode vol="80000">
                <p:cTn id="16" fill="hold" display="0">
                  <p:stCondLst>
                    <p:cond delay="indefinite"/>
                  </p:stCondLst>
                  <p:endCondLst>
                    <p:cond evt="onStopAudio" delay="0">
                      <p:tgtEl>
                        <p:sldTgt/>
                      </p:tgtEl>
                    </p:cond>
                  </p:endCondLst>
                </p:cTn>
                <p:tgtEl>
                  <p:spTgt spid="4"/>
                </p:tgtEl>
              </p:cMediaNode>
            </p:audio>
          </p:childTnLst>
        </p:cTn>
      </p:par>
    </p:tnLst>
    <p:bldLst>
      <p:bldP spid="9"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70707"/>
        </a:solidFill>
        <a:effectLst/>
      </p:bgPr>
    </p:bg>
    <p:spTree>
      <p:nvGrpSpPr>
        <p:cNvPr id="1" name="">
          <a:extLst>
            <a:ext uri="{FF2B5EF4-FFF2-40B4-BE49-F238E27FC236}">
              <a16:creationId xmlns:a16="http://schemas.microsoft.com/office/drawing/2014/main" id="{9B2F1A12-F1CA-D963-A421-DEE4BF6605C6}"/>
            </a:ext>
          </a:extLst>
        </p:cNvPr>
        <p:cNvGrpSpPr/>
        <p:nvPr/>
      </p:nvGrpSpPr>
      <p:grpSpPr>
        <a:xfrm>
          <a:off x="0" y="0"/>
          <a:ext cx="0" cy="0"/>
          <a:chOff x="0" y="0"/>
          <a:chExt cx="0" cy="0"/>
        </a:xfrm>
      </p:grpSpPr>
      <p:pic>
        <p:nvPicPr>
          <p:cNvPr id="9" name="595105__allen2001__digging-with-shovel-owi">
            <a:hlinkClick r:id="" action="ppaction://media"/>
            <a:extLst>
              <a:ext uri="{FF2B5EF4-FFF2-40B4-BE49-F238E27FC236}">
                <a16:creationId xmlns:a16="http://schemas.microsoft.com/office/drawing/2014/main" id="{ADA01E01-74A0-4B09-152A-0D1AAD96D4F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91200" y="3124200"/>
            <a:ext cx="609600" cy="609600"/>
          </a:xfrm>
          <a:prstGeom prst="rect">
            <a:avLst/>
          </a:prstGeom>
        </p:spPr>
      </p:pic>
      <p:pic>
        <p:nvPicPr>
          <p:cNvPr id="3" name="Picture 2">
            <a:extLst>
              <a:ext uri="{FF2B5EF4-FFF2-40B4-BE49-F238E27FC236}">
                <a16:creationId xmlns:a16="http://schemas.microsoft.com/office/drawing/2014/main" id="{39EB1AF7-C040-1440-DFE0-43FF7C634BD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752745" y="0"/>
            <a:ext cx="8686510" cy="6858000"/>
          </a:xfrm>
          <a:prstGeom prst="rect">
            <a:avLst/>
          </a:prstGeom>
        </p:spPr>
      </p:pic>
      <p:pic>
        <p:nvPicPr>
          <p:cNvPr id="8" name="Picture 7">
            <a:extLst>
              <a:ext uri="{FF2B5EF4-FFF2-40B4-BE49-F238E27FC236}">
                <a16:creationId xmlns:a16="http://schemas.microsoft.com/office/drawing/2014/main" id="{90C448F7-F8EF-4C91-1741-F2D270489EB7}"/>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12771" y="-1"/>
            <a:ext cx="12239633" cy="6858001"/>
          </a:xfrm>
          <a:prstGeom prst="rect">
            <a:avLst/>
          </a:prstGeom>
        </p:spPr>
      </p:pic>
      <p:pic>
        <p:nvPicPr>
          <p:cNvPr id="6" name="Picture 5">
            <a:extLst>
              <a:ext uri="{FF2B5EF4-FFF2-40B4-BE49-F238E27FC236}">
                <a16:creationId xmlns:a16="http://schemas.microsoft.com/office/drawing/2014/main" id="{15D56CE7-F39B-EC08-A4D7-64CC20701A52}"/>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rot="10431003">
            <a:off x="5111784" y="934152"/>
            <a:ext cx="3192773" cy="3192773"/>
          </a:xfrm>
          <a:prstGeom prst="rect">
            <a:avLst/>
          </a:prstGeom>
        </p:spPr>
      </p:pic>
      <p:sp>
        <p:nvSpPr>
          <p:cNvPr id="10" name="TextBox 9">
            <a:extLst>
              <a:ext uri="{FF2B5EF4-FFF2-40B4-BE49-F238E27FC236}">
                <a16:creationId xmlns:a16="http://schemas.microsoft.com/office/drawing/2014/main" id="{2050BC2E-010A-CE96-7BB6-F9B2B56D2877}"/>
              </a:ext>
            </a:extLst>
          </p:cNvPr>
          <p:cNvSpPr txBox="1"/>
          <p:nvPr/>
        </p:nvSpPr>
        <p:spPr>
          <a:xfrm>
            <a:off x="1950891" y="3428999"/>
            <a:ext cx="1971701" cy="212365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196B24">
                    <a:lumMod val="75000"/>
                  </a:srgbClr>
                </a:solidFill>
                <a:effectLst/>
                <a:uLnTx/>
                <a:uFillTx/>
                <a:latin typeface="Aptos" panose="02110004020202020204"/>
                <a:ea typeface="+mn-ea"/>
                <a:cs typeface="+mn-cs"/>
              </a:rPr>
              <a:t>Dig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196B24">
                    <a:lumMod val="75000"/>
                  </a:srgbClr>
                </a:solidFill>
                <a:effectLst/>
                <a:uLnTx/>
                <a:uFillTx/>
                <a:latin typeface="Aptos" panose="02110004020202020204"/>
                <a:ea typeface="+mn-ea"/>
                <a:cs typeface="+mn-cs"/>
              </a:rPr>
              <a:t>Dig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196B24">
                    <a:lumMod val="75000"/>
                  </a:srgbClr>
                </a:solidFill>
                <a:effectLst/>
                <a:uLnTx/>
                <a:uFillTx/>
                <a:latin typeface="Aptos" panose="02110004020202020204"/>
                <a:ea typeface="+mn-ea"/>
                <a:cs typeface="+mn-cs"/>
              </a:rPr>
              <a:t>Dig</a:t>
            </a:r>
            <a:endParaRPr kumimoji="0" lang="en-GB" sz="4400" b="1" i="0" u="none" strike="noStrike" kern="1200" cap="none" spc="0" normalizeH="0" baseline="0" noProof="0" dirty="0">
              <a:ln>
                <a:noFill/>
              </a:ln>
              <a:solidFill>
                <a:srgbClr val="196B24">
                  <a:lumMod val="75000"/>
                </a:srgbClr>
              </a:solidFill>
              <a:effectLst/>
              <a:uLnTx/>
              <a:uFillTx/>
              <a:latin typeface="Aptos" panose="02110004020202020204"/>
              <a:ea typeface="+mn-ea"/>
              <a:cs typeface="+mn-cs"/>
            </a:endParaRPr>
          </a:p>
        </p:txBody>
      </p:sp>
      <p:pic>
        <p:nvPicPr>
          <p:cNvPr id="12" name="Graphic 11" descr="Sound Medium outline">
            <a:extLst>
              <a:ext uri="{FF2B5EF4-FFF2-40B4-BE49-F238E27FC236}">
                <a16:creationId xmlns:a16="http://schemas.microsoft.com/office/drawing/2014/main" id="{F7555608-6C9D-8653-C4BE-56F0269B1AC5}"/>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25749" y="3896964"/>
            <a:ext cx="914400" cy="914400"/>
          </a:xfrm>
          <a:prstGeom prst="rect">
            <a:avLst/>
          </a:prstGeom>
        </p:spPr>
      </p:pic>
    </p:spTree>
    <p:extLst>
      <p:ext uri="{BB962C8B-B14F-4D97-AF65-F5344CB8AC3E}">
        <p14:creationId xmlns:p14="http://schemas.microsoft.com/office/powerpoint/2010/main" val="676232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00495 -0.01065 L -0.00495 -0.01065 C -0.01302 0.01343 -0.00599 -0.00602 -0.01823 0.0213 C -0.01966 0.02431 -0.02044 0.02824 -0.02214 0.03102 C -0.0263 0.03796 -0.03216 0.0419 -0.03542 0.05046 C -0.03854 0.0588 -0.04102 0.06783 -0.04479 0.07546 C -0.05964 0.10509 -0.0668 0.10579 -0.08385 0.1338 C -0.09453 0.15139 -0.10417 0.1706 -0.11432 0.18935 C -0.11875 0.19746 -0.12305 0.20602 -0.1276 0.21435 C -0.1306 0.21991 -0.13385 0.22546 -0.13698 0.23102 C -0.13802 0.23287 -0.14102 0.23843 -0.1401 0.23658 C -0.13646 0.2294 -0.13242 0.22315 -0.12917 0.21574 C -0.12474 0.20556 -0.12005 0.1956 -0.11589 0.18519 C -0.10964 0.16945 -0.097 0.13565 -0.09167 0.11713 C -0.08789 0.1044 -0.08542 0.09074 -0.08151 0.07824 C -0.0668 0.03079 -0.06237 0.02037 -0.04245 -0.01759 C -0.02943 -0.04259 -0.01484 -0.06504 -0.0026 -0.0912 C -2.08333E-7 -0.09676 0.00651 -0.11481 0.00521 -0.10787 C -0.00612 -0.04977 -0.02786 -0.01481 -0.05104 0.03241 C -0.05677 0.04398 -0.06224 0.05602 -0.06901 0.06574 C -0.07552 0.075 -0.08242 0.08357 -0.08854 0.09352 C -0.09414 0.10255 -0.09922 0.11227 -0.10417 0.12269 C -0.11094 0.13704 -0.11589 0.1544 -0.1237 0.16713 C -0.1543 0.21713 -0.11354 0.15116 -0.14167 0.19491 C -0.14896 0.20625 -0.14258 0.19838 -0.14792 0.20463 C -0.13607 0.13287 -0.15117 0.21435 -0.12526 0.11852 C -0.11797 0.09121 -0.11224 0.06296 -0.10573 0.03519 C -0.1026 0.02176 -0.09635 -0.00509 -0.09635 -0.00509 C -0.09167 -0.05648 -0.09323 -0.05254 -0.08464 -0.09954 C -0.08385 -0.10393 -0.08242 -0.10787 -0.08151 -0.11204 C -0.08047 -0.11643 -0.07904 -0.12639 -0.07682 -0.13009 C -0.07617 -0.13125 -0.07708 -0.12731 -0.0776 -0.12592 C -0.08477 -0.10648 -0.09141 -0.08611 -0.09948 -0.06759 C -0.1099 -0.04352 -0.12018 -0.01852 -0.13307 0.00185 C -0.16719 0.05533 -0.1194 -0.02245 -0.16589 0.06852 C -0.1737 0.0838 -0.18177 0.09861 -0.18932 0.11435 C -0.19219 0.12037 -0.19492 0.12662 -0.19792 0.13241 L -0.2237 0.17824 L -0.23385 0.1963 C -0.23594 0.2 -0.23828 0.20324 -0.2401 0.20741 C -0.24193 0.21158 -0.24375 0.21551 -0.24557 0.21991 C -0.25339 0.23866 -0.24362 0.21736 -0.2526 0.23658 C -0.25365 0.22824 -0.2556 0.22014 -0.25573 0.21158 C -0.25612 0.19491 -0.25521 0.17801 -0.25417 0.16158 C -0.25195 0.12546 -0.24961 0.10648 -0.24245 0.07408 C -0.23893 0.05787 -0.23555 0.04167 -0.23073 0.02685 C -0.21966 -0.00764 -0.2069 -0.04004 -0.19479 -0.07315 C -0.19128 -0.0831 -0.1875 -0.09259 -0.18385 -0.10231 C -0.1793 -0.11458 -0.17292 -0.13032 -0.16901 -0.14398 L -0.17057 -0.14537 " pathEditMode="relative" ptsTypes="AAAAAAAAAAAAAAAAAAAAAAAAAAAAAAAAAAAAAAAAAAAAAAAAAA">
                                      <p:cBhvr>
                                        <p:cTn id="6" dur="6000" fill="hold"/>
                                        <p:tgtEl>
                                          <p:spTgt spid="6"/>
                                        </p:tgtEl>
                                        <p:attrNameLst>
                                          <p:attrName>ppt_x</p:attrName>
                                          <p:attrName>ppt_y</p:attrName>
                                        </p:attrNameLst>
                                      </p:cBhvr>
                                    </p:animMotion>
                                  </p:childTnLst>
                                </p:cTn>
                              </p:par>
                              <p:par>
                                <p:cTn id="7" presetID="10"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animEffect transition="in" filter="fade">
                                      <p:cBhvr>
                                        <p:cTn id="9" dur="3000"/>
                                        <p:tgtEl>
                                          <p:spTgt spid="10"/>
                                        </p:tgtEl>
                                      </p:cBhvr>
                                    </p:animEffect>
                                  </p:childTnLst>
                                </p:cTn>
                              </p:par>
                              <p:par>
                                <p:cTn id="10" presetID="10" presetClass="entr" presetSubtype="0" fill="hold"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par>
                                <p:cTn id="13" presetID="1" presetClass="mediacall" presetSubtype="0" fill="hold" nodeType="withEffect">
                                  <p:stCondLst>
                                    <p:cond delay="0"/>
                                  </p:stCondLst>
                                  <p:childTnLst>
                                    <p:cmd type="call" cmd="playFrom(0.0)">
                                      <p:cBhvr>
                                        <p:cTn id="14" dur="531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5" fill="hold" display="0">
                  <p:stCondLst>
                    <p:cond delay="indefinite"/>
                  </p:stCondLst>
                  <p:endCondLst>
                    <p:cond evt="onStopAudio" delay="0">
                      <p:tgtEl>
                        <p:sldTgt/>
                      </p:tgtEl>
                    </p:cond>
                  </p:endCondLst>
                </p:cTn>
                <p:tgtEl>
                  <p:spTgt spid="9"/>
                </p:tgtEl>
              </p:cMediaNode>
            </p:audio>
          </p:childTnLst>
        </p:cTn>
      </p:par>
    </p:tnLst>
    <p:bldLst>
      <p:bldP spid="10"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70707"/>
        </a:solidFill>
        <a:effectLst/>
      </p:bgPr>
    </p:bg>
    <p:spTree>
      <p:nvGrpSpPr>
        <p:cNvPr id="1" name="">
          <a:extLst>
            <a:ext uri="{FF2B5EF4-FFF2-40B4-BE49-F238E27FC236}">
              <a16:creationId xmlns:a16="http://schemas.microsoft.com/office/drawing/2014/main" id="{B1D31417-DAC2-844D-B878-F90107F40C58}"/>
            </a:ext>
          </a:extLst>
        </p:cNvPr>
        <p:cNvGrpSpPr/>
        <p:nvPr/>
      </p:nvGrpSpPr>
      <p:grpSpPr>
        <a:xfrm>
          <a:off x="0" y="0"/>
          <a:ext cx="0" cy="0"/>
          <a:chOff x="0" y="0"/>
          <a:chExt cx="0" cy="0"/>
        </a:xfrm>
      </p:grpSpPr>
      <p:pic>
        <p:nvPicPr>
          <p:cNvPr id="8" name="542442__200154michaela__sweeping">
            <a:hlinkClick r:id="" action="ppaction://media"/>
            <a:extLst>
              <a:ext uri="{FF2B5EF4-FFF2-40B4-BE49-F238E27FC236}">
                <a16:creationId xmlns:a16="http://schemas.microsoft.com/office/drawing/2014/main" id="{CEBC3112-C8D7-75B0-36B0-B1FB26F6DE3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91200" y="3124200"/>
            <a:ext cx="609600" cy="609600"/>
          </a:xfrm>
          <a:prstGeom prst="rect">
            <a:avLst/>
          </a:prstGeom>
        </p:spPr>
      </p:pic>
      <p:pic>
        <p:nvPicPr>
          <p:cNvPr id="3" name="Picture 2">
            <a:extLst>
              <a:ext uri="{FF2B5EF4-FFF2-40B4-BE49-F238E27FC236}">
                <a16:creationId xmlns:a16="http://schemas.microsoft.com/office/drawing/2014/main" id="{BF07C5B5-DA7B-9457-3AC4-8C5A4554032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752745" y="0"/>
            <a:ext cx="8686510" cy="6858000"/>
          </a:xfrm>
          <a:prstGeom prst="rect">
            <a:avLst/>
          </a:prstGeom>
        </p:spPr>
      </p:pic>
      <p:pic>
        <p:nvPicPr>
          <p:cNvPr id="7" name="Picture 6">
            <a:extLst>
              <a:ext uri="{FF2B5EF4-FFF2-40B4-BE49-F238E27FC236}">
                <a16:creationId xmlns:a16="http://schemas.microsoft.com/office/drawing/2014/main" id="{FB181639-B537-37C2-F4F4-73C4B8BB6BC7}"/>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12771" y="-1"/>
            <a:ext cx="12239633" cy="6858001"/>
          </a:xfrm>
          <a:prstGeom prst="rect">
            <a:avLst/>
          </a:prstGeom>
        </p:spPr>
      </p:pic>
      <p:pic>
        <p:nvPicPr>
          <p:cNvPr id="4" name="Graphic 3" descr="Paint brush outline">
            <a:extLst>
              <a:ext uri="{FF2B5EF4-FFF2-40B4-BE49-F238E27FC236}">
                <a16:creationId xmlns:a16="http://schemas.microsoft.com/office/drawing/2014/main" id="{0E239FD3-9A3F-80A3-7F2F-0DB9B01D8F3D}"/>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4238624" y="142874"/>
            <a:ext cx="3905251" cy="3905251"/>
          </a:xfrm>
          <a:prstGeom prst="rect">
            <a:avLst/>
          </a:prstGeom>
        </p:spPr>
      </p:pic>
      <p:sp>
        <p:nvSpPr>
          <p:cNvPr id="9" name="TextBox 8">
            <a:extLst>
              <a:ext uri="{FF2B5EF4-FFF2-40B4-BE49-F238E27FC236}">
                <a16:creationId xmlns:a16="http://schemas.microsoft.com/office/drawing/2014/main" id="{725F990B-0201-8FA2-75A8-72DE3CC461E1}"/>
              </a:ext>
            </a:extLst>
          </p:cNvPr>
          <p:cNvSpPr txBox="1"/>
          <p:nvPr/>
        </p:nvSpPr>
        <p:spPr>
          <a:xfrm>
            <a:off x="1950891" y="3428999"/>
            <a:ext cx="1971701" cy="212365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196B24">
                    <a:lumMod val="75000"/>
                  </a:srgbClr>
                </a:solidFill>
                <a:effectLst/>
                <a:uLnTx/>
                <a:uFillTx/>
                <a:latin typeface="Aptos" panose="02110004020202020204"/>
                <a:ea typeface="+mn-ea"/>
                <a:cs typeface="+mn-cs"/>
              </a:rPr>
              <a:t>Brush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196B24">
                    <a:lumMod val="75000"/>
                  </a:srgbClr>
                </a:solidFill>
                <a:effectLst/>
                <a:uLnTx/>
                <a:uFillTx/>
                <a:latin typeface="Aptos" panose="02110004020202020204"/>
                <a:ea typeface="+mn-ea"/>
                <a:cs typeface="+mn-cs"/>
              </a:rPr>
              <a:t>Brush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196B24">
                    <a:lumMod val="75000"/>
                  </a:srgbClr>
                </a:solidFill>
                <a:effectLst/>
                <a:uLnTx/>
                <a:uFillTx/>
                <a:latin typeface="Aptos" panose="02110004020202020204"/>
                <a:ea typeface="+mn-ea"/>
                <a:cs typeface="+mn-cs"/>
              </a:rPr>
              <a:t>Brush</a:t>
            </a:r>
            <a:endParaRPr kumimoji="0" lang="en-GB" sz="4400" b="1" i="0" u="none" strike="noStrike" kern="1200" cap="none" spc="0" normalizeH="0" baseline="0" noProof="0" dirty="0">
              <a:ln>
                <a:noFill/>
              </a:ln>
              <a:solidFill>
                <a:srgbClr val="196B24">
                  <a:lumMod val="75000"/>
                </a:srgbClr>
              </a:solidFill>
              <a:effectLst/>
              <a:uLnTx/>
              <a:uFillTx/>
              <a:latin typeface="Aptos" panose="02110004020202020204"/>
              <a:ea typeface="+mn-ea"/>
              <a:cs typeface="+mn-cs"/>
            </a:endParaRPr>
          </a:p>
        </p:txBody>
      </p:sp>
      <p:pic>
        <p:nvPicPr>
          <p:cNvPr id="10" name="Graphic 9" descr="Sound Medium outline">
            <a:extLst>
              <a:ext uri="{FF2B5EF4-FFF2-40B4-BE49-F238E27FC236}">
                <a16:creationId xmlns:a16="http://schemas.microsoft.com/office/drawing/2014/main" id="{9EB47256-159A-605E-F69A-A5BE09DF8A2C}"/>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25749" y="3896964"/>
            <a:ext cx="914400" cy="914400"/>
          </a:xfrm>
          <a:prstGeom prst="rect">
            <a:avLst/>
          </a:prstGeom>
        </p:spPr>
      </p:pic>
    </p:spTree>
    <p:extLst>
      <p:ext uri="{BB962C8B-B14F-4D97-AF65-F5344CB8AC3E}">
        <p14:creationId xmlns:p14="http://schemas.microsoft.com/office/powerpoint/2010/main" val="9158496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19245 -0.24514 L 0.19245 -0.24491 C 0.19193 -0.2382 0.19219 -0.23102 0.19089 -0.22431 C 0.19037 -0.2213 0.18828 -0.21991 0.18698 -0.21737 C 0.1862 -0.21575 0.18568 -0.2132 0.18464 -0.21181 C 0.17657 -0.20139 0.16927 -0.19653 0.15964 -0.18959 C 0.13724 -0.17385 0.15287 -0.18496 0.13229 -0.17431 C 0.12839 -0.17246 0.12461 -0.16968 0.12058 -0.16737 C 0.11511 -0.16436 0.10248 -0.15834 0.09714 -0.15625 C 0.08399 -0.15162 0.08347 -0.15232 0.07058 -0.1507 C 0.04532 -0.15209 0.02005 -0.15278 -0.00521 -0.15487 C -0.01419 -0.15579 -0.02448 -0.16042 -0.03333 -0.16459 C -0.04088 -0.16829 -0.04843 -0.17176 -0.05599 -0.1757 C -0.07122 -0.1838 -0.07773 -0.1875 -0.09114 -0.19792 C -0.1026 -0.20718 -0.11458 -0.21459 -0.12552 -0.2257 C -0.13359 -0.23403 -0.14258 -0.24005 -0.14974 -0.2507 C -0.16484 -0.27408 -0.15442 -0.25857 -0.18802 -0.29792 C -0.19192 -0.30255 -0.19153 -0.30186 -0.1957 -0.30487 C -0.19479 -0.29746 -0.19349 -0.29028 -0.19271 -0.28264 C -0.19205 -0.27778 -0.19049 -0.25787 -0.18958 -0.25209 C -0.1888 -0.24792 -0.18724 -0.24399 -0.18646 -0.23959 C -0.18385 -0.22755 -0.1862 -0.2301 -0.18099 -0.21737 C -0.17317 -0.19885 -0.16354 -0.18079 -0.15364 -0.16598 C -0.14765 -0.15741 -0.13724 -0.14121 -0.13021 -0.13264 C -0.12708 -0.12917 -0.12383 -0.12662 -0.12083 -0.12292 C -0.11575 -0.11737 -0.11159 -0.10857 -0.10599 -0.10487 C -0.10143 -0.10209 -0.08802 -0.09329 -0.08255 -0.09098 C -0.07812 -0.08936 -0.07357 -0.08866 -0.06927 -0.08681 C -0.0638 -0.08496 -0.04271 -0.07547 -0.03411 -0.07292 C -0.01745 -0.06852 -0.00078 -0.06412 0.01589 -0.06042 C 0.08438 -0.0463 0.05586 -0.04908 0.10104 -0.04653 C 0.14297 -0.04954 0.19792 -0.05301 0.23542 -0.06042 C 0.2474 -0.06297 0.25886 -0.07061 0.27058 -0.0757 C 0.29649 -0.1051 0.28711 -0.08774 0.30417 -0.13681 C 0.3099 -0.15301 0.31055 -0.15394 0.31276 -0.17014 C 0.31341 -0.17477 0.31459 -0.18889 0.31433 -0.18403 C 0.3138 -0.17477 0.31354 -0.16528 0.31198 -0.15625 C 0.30886 -0.13843 0.28854 -0.0875 0.28698 -0.08403 C 0.2737 -0.0544 0.24571 0.02083 0.22058 0.03958 C 0.20143 0.0537 0.18854 0.06527 0.16589 0.06875 C 0.12201 0.07523 0.17657 0.06736 0.12058 0.0743 C 0.06498 0.08101 0.15013 0.07222 0.07292 0.07986 C 0.0461 0.07847 0.01927 0.07824 -0.00755 0.07569 C -0.01406 0.075 -0.02057 0.07222 -0.02708 0.07013 C -0.07148 0.05463 -0.06015 0.05763 -0.10052 0.03958 C -0.10482 0.0375 -0.1095 0.03657 -0.1138 0.03402 C -0.12513 0.02662 -0.14817 0.00717 -0.15833 -0.00348 C -0.16146 -0.00695 -0.16406 -0.01181 -0.16692 -0.01598 C -0.1694 -0.02338 -0.16771 -0.02292 -0.17005 -0.02292 L -0.17005 -0.02269 " pathEditMode="relative" rAng="0" ptsTypes="AAAAAAAAAAAAAAAAAAAAAAAAAAAAAAAAAAAAAAAAAAAAAAAAAA">
                                      <p:cBhvr>
                                        <p:cTn id="6" dur="5000" fill="hold"/>
                                        <p:tgtEl>
                                          <p:spTgt spid="4"/>
                                        </p:tgtEl>
                                        <p:attrNameLst>
                                          <p:attrName>ppt_x</p:attrName>
                                          <p:attrName>ppt_y</p:attrName>
                                        </p:attrNameLst>
                                      </p:cBhvr>
                                      <p:rCtr x="-13320" y="13264"/>
                                    </p:animMotion>
                                  </p:childTnLst>
                                </p:cTn>
                              </p:par>
                              <p:par>
                                <p:cTn id="7" presetID="10"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animEffect transition="in" filter="fade">
                                      <p:cBhvr>
                                        <p:cTn id="9" dur="3000"/>
                                        <p:tgtEl>
                                          <p:spTgt spid="9"/>
                                        </p:tgtEl>
                                      </p:cBhvr>
                                    </p:animEffect>
                                  </p:childTnLst>
                                </p:cTn>
                              </p:par>
                              <p:par>
                                <p:cTn id="10" presetID="10" presetClass="entr" presetSubtype="0"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par>
                                <p:cTn id="13" presetID="1" presetClass="mediacall" presetSubtype="0" fill="hold" nodeType="withEffect">
                                  <p:stCondLst>
                                    <p:cond delay="0"/>
                                  </p:stCondLst>
                                  <p:childTnLst>
                                    <p:cmd type="call" cmd="playFrom(0.0)">
                                      <p:cBhvr>
                                        <p:cTn id="14" dur="5397"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5" fill="hold" display="0">
                  <p:stCondLst>
                    <p:cond delay="indefinite"/>
                  </p:stCondLst>
                  <p:endCondLst>
                    <p:cond evt="onStopAudio" delay="0">
                      <p:tgtEl>
                        <p:sldTgt/>
                      </p:tgtEl>
                    </p:cond>
                  </p:endCondLst>
                </p:cTn>
                <p:tgtEl>
                  <p:spTgt spid="8"/>
                </p:tgtEl>
              </p:cMediaNode>
            </p:audio>
          </p:childTnLst>
        </p:cTn>
      </p:par>
    </p:tnLst>
    <p:bldLst>
      <p:bldP spid="9"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070707"/>
        </a:solidFill>
        <a:effectLst/>
      </p:bgPr>
    </p:bg>
    <p:spTree>
      <p:nvGrpSpPr>
        <p:cNvPr id="1" name="">
          <a:extLst>
            <a:ext uri="{FF2B5EF4-FFF2-40B4-BE49-F238E27FC236}">
              <a16:creationId xmlns:a16="http://schemas.microsoft.com/office/drawing/2014/main" id="{5C40C33B-4363-FD8E-BCF3-1FED89E6F51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2C62A4D-61A4-7399-397D-BEFAC876365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52745" y="0"/>
            <a:ext cx="8686510" cy="6858000"/>
          </a:xfrm>
          <a:prstGeom prst="rect">
            <a:avLst/>
          </a:prstGeom>
        </p:spPr>
      </p:pic>
      <p:pic>
        <p:nvPicPr>
          <p:cNvPr id="8" name="Picture 7">
            <a:extLst>
              <a:ext uri="{FF2B5EF4-FFF2-40B4-BE49-F238E27FC236}">
                <a16:creationId xmlns:a16="http://schemas.microsoft.com/office/drawing/2014/main" id="{C438A87E-97A8-478B-3FE0-59924E433206}"/>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23817" y="0"/>
            <a:ext cx="12239633" cy="6858001"/>
          </a:xfrm>
          <a:custGeom>
            <a:avLst/>
            <a:gdLst>
              <a:gd name="csX0" fmla="*/ 7514249 w 12239633"/>
              <a:gd name="csY0" fmla="*/ 271365 h 6858001"/>
              <a:gd name="csX1" fmla="*/ 7242127 w 12239633"/>
              <a:gd name="csY1" fmla="*/ 1054310 h 6858001"/>
              <a:gd name="csX2" fmla="*/ 6791157 w 12239633"/>
              <a:gd name="csY2" fmla="*/ 637530 h 6858001"/>
              <a:gd name="csX3" fmla="*/ 7032618 w 12239633"/>
              <a:gd name="csY3" fmla="*/ 1296169 h 6858001"/>
              <a:gd name="csX4" fmla="*/ 6133882 w 12239633"/>
              <a:gd name="csY4" fmla="*/ 962199 h 6858001"/>
              <a:gd name="csX5" fmla="*/ 6656954 w 12239633"/>
              <a:gd name="csY5" fmla="*/ 1685949 h 6858001"/>
              <a:gd name="csX6" fmla="*/ 6184777 w 12239633"/>
              <a:gd name="csY6" fmla="*/ 1823937 h 6858001"/>
              <a:gd name="csX7" fmla="*/ 6837021 w 12239633"/>
              <a:gd name="csY7" fmla="*/ 2229720 h 6858001"/>
              <a:gd name="csX8" fmla="*/ 6204754 w 12239633"/>
              <a:gd name="csY8" fmla="*/ 2701061 h 6858001"/>
              <a:gd name="csX9" fmla="*/ 6908658 w 12239633"/>
              <a:gd name="csY9" fmla="*/ 2782899 h 6858001"/>
              <a:gd name="csX10" fmla="*/ 6775544 w 12239633"/>
              <a:gd name="csY10" fmla="*/ 3440529 h 6858001"/>
              <a:gd name="csX11" fmla="*/ 7434374 w 12239633"/>
              <a:gd name="csY11" fmla="*/ 3192087 h 6858001"/>
              <a:gd name="csX12" fmla="*/ 7445463 w 12239633"/>
              <a:gd name="csY12" fmla="*/ 3852010 h 6858001"/>
              <a:gd name="csX13" fmla="*/ 8001093 w 12239633"/>
              <a:gd name="csY13" fmla="*/ 3475720 h 6858001"/>
              <a:gd name="csX14" fmla="*/ 8288885 w 12239633"/>
              <a:gd name="csY14" fmla="*/ 3909610 h 6858001"/>
              <a:gd name="csX15" fmla="*/ 8525849 w 12239633"/>
              <a:gd name="csY15" fmla="*/ 3398885 h 6858001"/>
              <a:gd name="csX16" fmla="*/ 9061534 w 12239633"/>
              <a:gd name="csY16" fmla="*/ 3552919 h 6858001"/>
              <a:gd name="csX17" fmla="*/ 8640303 w 12239633"/>
              <a:gd name="csY17" fmla="*/ 2981765 h 6858001"/>
              <a:gd name="csX18" fmla="*/ 8947883 w 12239633"/>
              <a:gd name="csY18" fmla="*/ 2885281 h 6858001"/>
              <a:gd name="csX19" fmla="*/ 8635395 w 12239633"/>
              <a:gd name="csY19" fmla="*/ 2589042 h 6858001"/>
              <a:gd name="csX20" fmla="*/ 8952448 w 12239633"/>
              <a:gd name="csY20" fmla="*/ 2401039 h 6858001"/>
              <a:gd name="csX21" fmla="*/ 8521376 w 12239633"/>
              <a:gd name="csY21" fmla="*/ 2167312 h 6858001"/>
              <a:gd name="csX22" fmla="*/ 8882377 w 12239633"/>
              <a:gd name="csY22" fmla="*/ 1823012 h 6858001"/>
              <a:gd name="csX23" fmla="*/ 8391091 w 12239633"/>
              <a:gd name="csY23" fmla="*/ 1714985 h 6858001"/>
              <a:gd name="csX24" fmla="*/ 8799802 w 12239633"/>
              <a:gd name="csY24" fmla="*/ 1140040 h 6858001"/>
              <a:gd name="csX25" fmla="*/ 8153930 w 12239633"/>
              <a:gd name="csY25" fmla="*/ 1348292 h 6858001"/>
              <a:gd name="csX26" fmla="*/ 8085039 w 12239633"/>
              <a:gd name="csY26" fmla="*/ 1010833 h 6858001"/>
              <a:gd name="csX27" fmla="*/ 7724503 w 12239633"/>
              <a:gd name="csY27" fmla="*/ 1108924 h 6858001"/>
              <a:gd name="csX28" fmla="*/ 0 w 12239633"/>
              <a:gd name="csY28" fmla="*/ 0 h 6858001"/>
              <a:gd name="csX29" fmla="*/ 12239633 w 12239633"/>
              <a:gd name="csY29" fmla="*/ 0 h 6858001"/>
              <a:gd name="csX30" fmla="*/ 12239633 w 12239633"/>
              <a:gd name="csY30" fmla="*/ 6858001 h 6858001"/>
              <a:gd name="csX31" fmla="*/ 0 w 12239633"/>
              <a:gd name="csY31" fmla="*/ 6858001 h 685800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Lst>
            <a:rect l="l" t="t" r="r" b="b"/>
            <a:pathLst>
              <a:path w="12239633" h="6858001">
                <a:moveTo>
                  <a:pt x="7514249" y="271365"/>
                </a:moveTo>
                <a:lnTo>
                  <a:pt x="7242127" y="1054310"/>
                </a:lnTo>
                <a:lnTo>
                  <a:pt x="6791157" y="637530"/>
                </a:lnTo>
                <a:lnTo>
                  <a:pt x="7032618" y="1296169"/>
                </a:lnTo>
                <a:cubicBezTo>
                  <a:pt x="6732970" y="1184879"/>
                  <a:pt x="6433529" y="1073489"/>
                  <a:pt x="6133882" y="962199"/>
                </a:cubicBezTo>
                <a:lnTo>
                  <a:pt x="6656954" y="1685949"/>
                </a:lnTo>
                <a:lnTo>
                  <a:pt x="6184777" y="1823937"/>
                </a:lnTo>
                <a:lnTo>
                  <a:pt x="6837021" y="2229720"/>
                </a:lnTo>
                <a:lnTo>
                  <a:pt x="6204754" y="2701061"/>
                </a:lnTo>
                <a:lnTo>
                  <a:pt x="6908658" y="2782899"/>
                </a:lnTo>
                <a:lnTo>
                  <a:pt x="6775544" y="3440529"/>
                </a:lnTo>
                <a:lnTo>
                  <a:pt x="7434374" y="3192087"/>
                </a:lnTo>
                <a:lnTo>
                  <a:pt x="7445463" y="3852010"/>
                </a:lnTo>
                <a:lnTo>
                  <a:pt x="8001093" y="3475720"/>
                </a:lnTo>
                <a:lnTo>
                  <a:pt x="8288885" y="3909610"/>
                </a:lnTo>
                <a:lnTo>
                  <a:pt x="8525849" y="3398885"/>
                </a:lnTo>
                <a:cubicBezTo>
                  <a:pt x="8704395" y="3450280"/>
                  <a:pt x="8882989" y="3501524"/>
                  <a:pt x="9061534" y="3552919"/>
                </a:cubicBezTo>
                <a:lnTo>
                  <a:pt x="8640303" y="2981765"/>
                </a:lnTo>
                <a:lnTo>
                  <a:pt x="8947883" y="2885281"/>
                </a:lnTo>
                <a:lnTo>
                  <a:pt x="8635395" y="2589042"/>
                </a:lnTo>
                <a:lnTo>
                  <a:pt x="8952448" y="2401039"/>
                </a:lnTo>
                <a:lnTo>
                  <a:pt x="8521376" y="2167312"/>
                </a:lnTo>
                <a:lnTo>
                  <a:pt x="8882377" y="1823012"/>
                </a:lnTo>
                <a:cubicBezTo>
                  <a:pt x="8718546" y="1787036"/>
                  <a:pt x="8554922" y="1750960"/>
                  <a:pt x="8391091" y="1714985"/>
                </a:cubicBezTo>
                <a:lnTo>
                  <a:pt x="8799802" y="1140040"/>
                </a:lnTo>
                <a:lnTo>
                  <a:pt x="8153930" y="1348292"/>
                </a:lnTo>
                <a:lnTo>
                  <a:pt x="8085039" y="1010833"/>
                </a:lnTo>
                <a:lnTo>
                  <a:pt x="7724503" y="1108924"/>
                </a:lnTo>
                <a:close/>
                <a:moveTo>
                  <a:pt x="0" y="0"/>
                </a:moveTo>
                <a:lnTo>
                  <a:pt x="12239633" y="0"/>
                </a:lnTo>
                <a:lnTo>
                  <a:pt x="12239633" y="6858001"/>
                </a:lnTo>
                <a:lnTo>
                  <a:pt x="0" y="6858001"/>
                </a:lnTo>
                <a:close/>
              </a:path>
            </a:pathLst>
          </a:custGeom>
          <a:solidFill>
            <a:schemeClr val="bg1"/>
          </a:solidFill>
          <a:ln>
            <a:solidFill>
              <a:schemeClr val="tx1"/>
            </a:solidFill>
          </a:ln>
        </p:spPr>
      </p:pic>
      <p:pic>
        <p:nvPicPr>
          <p:cNvPr id="4" name="Picture 3">
            <a:extLst>
              <a:ext uri="{FF2B5EF4-FFF2-40B4-BE49-F238E27FC236}">
                <a16:creationId xmlns:a16="http://schemas.microsoft.com/office/drawing/2014/main" id="{09878E12-B92F-D7BD-A6FE-24E8B10E4784}"/>
              </a:ext>
            </a:extLst>
          </p:cNvPr>
          <p:cNvPicPr>
            <a:picLocks noChangeAspect="1"/>
          </p:cNvPicPr>
          <p:nvPr/>
        </p:nvPicPr>
        <p:blipFill>
          <a:blip r:embed="rId5"/>
          <a:stretch>
            <a:fillRect/>
          </a:stretch>
        </p:blipFill>
        <p:spPr>
          <a:xfrm>
            <a:off x="-93138" y="5562601"/>
            <a:ext cx="12378273" cy="1295400"/>
          </a:xfrm>
          <a:prstGeom prst="rect">
            <a:avLst/>
          </a:prstGeom>
        </p:spPr>
      </p:pic>
      <p:sp>
        <p:nvSpPr>
          <p:cNvPr id="5" name="Rectangle 4">
            <a:extLst>
              <a:ext uri="{FF2B5EF4-FFF2-40B4-BE49-F238E27FC236}">
                <a16:creationId xmlns:a16="http://schemas.microsoft.com/office/drawing/2014/main" id="{08896C48-3678-CBE7-908B-491B19D8E7F2}"/>
              </a:ext>
            </a:extLst>
          </p:cNvPr>
          <p:cNvSpPr/>
          <p:nvPr/>
        </p:nvSpPr>
        <p:spPr>
          <a:xfrm>
            <a:off x="1366888" y="1282045"/>
            <a:ext cx="2555304" cy="245096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Box 1">
            <a:extLst>
              <a:ext uri="{FF2B5EF4-FFF2-40B4-BE49-F238E27FC236}">
                <a16:creationId xmlns:a16="http://schemas.microsoft.com/office/drawing/2014/main" id="{881C1D44-7DE4-1809-C7BC-2392EC3B1534}"/>
              </a:ext>
            </a:extLst>
          </p:cNvPr>
          <p:cNvSpPr txBox="1"/>
          <p:nvPr/>
        </p:nvSpPr>
        <p:spPr>
          <a:xfrm>
            <a:off x="1554782" y="1414021"/>
            <a:ext cx="2442183" cy="1938992"/>
          </a:xfrm>
          <a:prstGeom prst="rect">
            <a:avLst/>
          </a:prstGeom>
          <a:noFill/>
        </p:spPr>
        <p:txBody>
          <a:bodyPr wrap="square" rtlCol="0">
            <a:spAutoFit/>
          </a:bodyPr>
          <a:lstStyle/>
          <a:p>
            <a:r>
              <a:rPr lang="en-US" sz="2400" dirty="0"/>
              <a:t>What do you think this is?</a:t>
            </a:r>
          </a:p>
          <a:p>
            <a:endParaRPr lang="en-US" sz="2400" dirty="0"/>
          </a:p>
          <a:p>
            <a:r>
              <a:rPr lang="en-US" sz="2400" dirty="0"/>
              <a:t>How sure are you?</a:t>
            </a:r>
            <a:endParaRPr lang="en-GB" sz="2400" dirty="0"/>
          </a:p>
        </p:txBody>
      </p:sp>
    </p:spTree>
    <p:extLst>
      <p:ext uri="{BB962C8B-B14F-4D97-AF65-F5344CB8AC3E}">
        <p14:creationId xmlns:p14="http://schemas.microsoft.com/office/powerpoint/2010/main" val="38567359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70707"/>
        </a:solidFill>
        <a:effectLst/>
      </p:bgPr>
    </p:bg>
    <p:spTree>
      <p:nvGrpSpPr>
        <p:cNvPr id="1" name="">
          <a:extLst>
            <a:ext uri="{FF2B5EF4-FFF2-40B4-BE49-F238E27FC236}">
              <a16:creationId xmlns:a16="http://schemas.microsoft.com/office/drawing/2014/main" id="{10C32677-32A0-3AF1-82DB-65E0DD53175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E29D183-283B-18C4-B377-8707DD893B4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52745" y="0"/>
            <a:ext cx="8686510" cy="6858000"/>
          </a:xfrm>
          <a:prstGeom prst="rect">
            <a:avLst/>
          </a:prstGeom>
        </p:spPr>
      </p:pic>
      <p:pic>
        <p:nvPicPr>
          <p:cNvPr id="82" name="Picture 81">
            <a:extLst>
              <a:ext uri="{FF2B5EF4-FFF2-40B4-BE49-F238E27FC236}">
                <a16:creationId xmlns:a16="http://schemas.microsoft.com/office/drawing/2014/main" id="{EA5C81DD-1227-3E7D-8576-6A33C902C3EB}"/>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0" y="-1"/>
            <a:ext cx="12239633" cy="6858001"/>
          </a:xfrm>
          <a:custGeom>
            <a:avLst/>
            <a:gdLst>
              <a:gd name="csX0" fmla="*/ 2572877 w 12239633"/>
              <a:gd name="csY0" fmla="*/ 3590684 h 6858001"/>
              <a:gd name="csX1" fmla="*/ 2651638 w 12239633"/>
              <a:gd name="csY1" fmla="*/ 4233579 h 6858001"/>
              <a:gd name="csX2" fmla="*/ 2026208 w 12239633"/>
              <a:gd name="csY2" fmla="*/ 3852784 h 6858001"/>
              <a:gd name="csX3" fmla="*/ 2250017 w 12239633"/>
              <a:gd name="csY3" fmla="*/ 4493315 h 6858001"/>
              <a:gd name="csX4" fmla="*/ 1772512 w 12239633"/>
              <a:gd name="csY4" fmla="*/ 4454289 h 6858001"/>
              <a:gd name="csX5" fmla="*/ 2198509 w 12239633"/>
              <a:gd name="csY5" fmla="*/ 4933999 h 6858001"/>
              <a:gd name="csX6" fmla="*/ 1926534 w 12239633"/>
              <a:gd name="csY6" fmla="*/ 5246775 h 6858001"/>
              <a:gd name="csX7" fmla="*/ 2565121 w 12239633"/>
              <a:gd name="csY7" fmla="*/ 5266205 h 6858001"/>
              <a:gd name="csX8" fmla="*/ 2583485 w 12239633"/>
              <a:gd name="csY8" fmla="*/ 5554845 h 6858001"/>
              <a:gd name="csX9" fmla="*/ 2936916 w 12239633"/>
              <a:gd name="csY9" fmla="*/ 5494091 h 6858001"/>
              <a:gd name="csX10" fmla="*/ 3039414 w 12239633"/>
              <a:gd name="csY10" fmla="*/ 5843837 h 6858001"/>
              <a:gd name="csX11" fmla="*/ 3361876 w 12239633"/>
              <a:gd name="csY11" fmla="*/ 5656875 h 6858001"/>
              <a:gd name="csX12" fmla="*/ 3601494 w 12239633"/>
              <a:gd name="csY12" fmla="*/ 6131900 h 6858001"/>
              <a:gd name="csX13" fmla="*/ 3819556 w 12239633"/>
              <a:gd name="csY13" fmla="*/ 5825446 h 6858001"/>
              <a:gd name="csX14" fmla="*/ 4265571 w 12239633"/>
              <a:gd name="csY14" fmla="*/ 6472426 h 6858001"/>
              <a:gd name="csX15" fmla="*/ 4221677 w 12239633"/>
              <a:gd name="csY15" fmla="*/ 5862993 h 6858001"/>
              <a:gd name="csX16" fmla="*/ 4556439 w 12239633"/>
              <a:gd name="csY16" fmla="*/ 6010084 h 6858001"/>
              <a:gd name="csX17" fmla="*/ 4549074 w 12239633"/>
              <a:gd name="csY17" fmla="*/ 5680597 h 6858001"/>
              <a:gd name="csX18" fmla="*/ 5389221 w 12239633"/>
              <a:gd name="csY18" fmla="*/ 6016083 h 6858001"/>
              <a:gd name="csX19" fmla="*/ 4714622 w 12239633"/>
              <a:gd name="csY19" fmla="*/ 5349359 h 6858001"/>
              <a:gd name="csX20" fmla="*/ 5214546 w 12239633"/>
              <a:gd name="csY20" fmla="*/ 5255350 h 6858001"/>
              <a:gd name="csX21" fmla="*/ 4535881 w 12239633"/>
              <a:gd name="csY21" fmla="*/ 5048884 h 6858001"/>
              <a:gd name="csX22" fmla="*/ 5063478 w 12239633"/>
              <a:gd name="csY22" fmla="*/ 4568676 h 6858001"/>
              <a:gd name="csX23" fmla="*/ 4256807 w 12239633"/>
              <a:gd name="csY23" fmla="*/ 4535993 h 6858001"/>
              <a:gd name="csX24" fmla="*/ 4238174 w 12239633"/>
              <a:gd name="csY24" fmla="*/ 4098863 h 6858001"/>
              <a:gd name="csX25" fmla="*/ 3701061 w 12239633"/>
              <a:gd name="csY25" fmla="*/ 4351007 h 6858001"/>
              <a:gd name="csX26" fmla="*/ 3405659 w 12239633"/>
              <a:gd name="csY26" fmla="*/ 3596683 h 6858001"/>
              <a:gd name="csX27" fmla="*/ 3162062 w 12239633"/>
              <a:gd name="csY27" fmla="*/ 4078777 h 6858001"/>
              <a:gd name="csX28" fmla="*/ 7514249 w 12239633"/>
              <a:gd name="csY28" fmla="*/ 271365 h 6858001"/>
              <a:gd name="csX29" fmla="*/ 7242127 w 12239633"/>
              <a:gd name="csY29" fmla="*/ 1054310 h 6858001"/>
              <a:gd name="csX30" fmla="*/ 6791157 w 12239633"/>
              <a:gd name="csY30" fmla="*/ 637530 h 6858001"/>
              <a:gd name="csX31" fmla="*/ 7032618 w 12239633"/>
              <a:gd name="csY31" fmla="*/ 1296169 h 6858001"/>
              <a:gd name="csX32" fmla="*/ 6133882 w 12239633"/>
              <a:gd name="csY32" fmla="*/ 962199 h 6858001"/>
              <a:gd name="csX33" fmla="*/ 6656954 w 12239633"/>
              <a:gd name="csY33" fmla="*/ 1685949 h 6858001"/>
              <a:gd name="csX34" fmla="*/ 6184777 w 12239633"/>
              <a:gd name="csY34" fmla="*/ 1823937 h 6858001"/>
              <a:gd name="csX35" fmla="*/ 6837021 w 12239633"/>
              <a:gd name="csY35" fmla="*/ 2229720 h 6858001"/>
              <a:gd name="csX36" fmla="*/ 6204754 w 12239633"/>
              <a:gd name="csY36" fmla="*/ 2701061 h 6858001"/>
              <a:gd name="csX37" fmla="*/ 6908658 w 12239633"/>
              <a:gd name="csY37" fmla="*/ 2782899 h 6858001"/>
              <a:gd name="csX38" fmla="*/ 6775544 w 12239633"/>
              <a:gd name="csY38" fmla="*/ 3440529 h 6858001"/>
              <a:gd name="csX39" fmla="*/ 7434374 w 12239633"/>
              <a:gd name="csY39" fmla="*/ 3192087 h 6858001"/>
              <a:gd name="csX40" fmla="*/ 7445463 w 12239633"/>
              <a:gd name="csY40" fmla="*/ 3852010 h 6858001"/>
              <a:gd name="csX41" fmla="*/ 8001093 w 12239633"/>
              <a:gd name="csY41" fmla="*/ 3475720 h 6858001"/>
              <a:gd name="csX42" fmla="*/ 8288885 w 12239633"/>
              <a:gd name="csY42" fmla="*/ 3909610 h 6858001"/>
              <a:gd name="csX43" fmla="*/ 8525849 w 12239633"/>
              <a:gd name="csY43" fmla="*/ 3398885 h 6858001"/>
              <a:gd name="csX44" fmla="*/ 9061534 w 12239633"/>
              <a:gd name="csY44" fmla="*/ 3552919 h 6858001"/>
              <a:gd name="csX45" fmla="*/ 8640303 w 12239633"/>
              <a:gd name="csY45" fmla="*/ 2981765 h 6858001"/>
              <a:gd name="csX46" fmla="*/ 8947883 w 12239633"/>
              <a:gd name="csY46" fmla="*/ 2885281 h 6858001"/>
              <a:gd name="csX47" fmla="*/ 8635395 w 12239633"/>
              <a:gd name="csY47" fmla="*/ 2589042 h 6858001"/>
              <a:gd name="csX48" fmla="*/ 8952448 w 12239633"/>
              <a:gd name="csY48" fmla="*/ 2401039 h 6858001"/>
              <a:gd name="csX49" fmla="*/ 8521376 w 12239633"/>
              <a:gd name="csY49" fmla="*/ 2167312 h 6858001"/>
              <a:gd name="csX50" fmla="*/ 8882377 w 12239633"/>
              <a:gd name="csY50" fmla="*/ 1823012 h 6858001"/>
              <a:gd name="csX51" fmla="*/ 8391091 w 12239633"/>
              <a:gd name="csY51" fmla="*/ 1714985 h 6858001"/>
              <a:gd name="csX52" fmla="*/ 8799802 w 12239633"/>
              <a:gd name="csY52" fmla="*/ 1140040 h 6858001"/>
              <a:gd name="csX53" fmla="*/ 8153930 w 12239633"/>
              <a:gd name="csY53" fmla="*/ 1348292 h 6858001"/>
              <a:gd name="csX54" fmla="*/ 8085039 w 12239633"/>
              <a:gd name="csY54" fmla="*/ 1010833 h 6858001"/>
              <a:gd name="csX55" fmla="*/ 7724503 w 12239633"/>
              <a:gd name="csY55" fmla="*/ 1108924 h 6858001"/>
              <a:gd name="csX56" fmla="*/ 0 w 12239633"/>
              <a:gd name="csY56" fmla="*/ 0 h 6858001"/>
              <a:gd name="csX57" fmla="*/ 12239633 w 12239633"/>
              <a:gd name="csY57" fmla="*/ 0 h 6858001"/>
              <a:gd name="csX58" fmla="*/ 12239633 w 12239633"/>
              <a:gd name="csY58" fmla="*/ 6858001 h 6858001"/>
              <a:gd name="csX59" fmla="*/ 0 w 12239633"/>
              <a:gd name="csY59" fmla="*/ 6858001 h 685800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Lst>
            <a:rect l="l" t="t" r="r" b="b"/>
            <a:pathLst>
              <a:path w="12239633" h="6858001">
                <a:moveTo>
                  <a:pt x="2572877" y="3590684"/>
                </a:moveTo>
                <a:lnTo>
                  <a:pt x="2651638" y="4233579"/>
                </a:lnTo>
                <a:lnTo>
                  <a:pt x="2026208" y="3852784"/>
                </a:lnTo>
                <a:lnTo>
                  <a:pt x="2250017" y="4493315"/>
                </a:lnTo>
                <a:lnTo>
                  <a:pt x="1772512" y="4454289"/>
                </a:lnTo>
                <a:lnTo>
                  <a:pt x="2198509" y="4933999"/>
                </a:lnTo>
                <a:cubicBezTo>
                  <a:pt x="2107807" y="5038215"/>
                  <a:pt x="2017236" y="5142558"/>
                  <a:pt x="1926534" y="5246775"/>
                </a:cubicBezTo>
                <a:lnTo>
                  <a:pt x="2565121" y="5266205"/>
                </a:lnTo>
                <a:lnTo>
                  <a:pt x="2583485" y="5554845"/>
                </a:lnTo>
                <a:lnTo>
                  <a:pt x="2936916" y="5494091"/>
                </a:lnTo>
                <a:lnTo>
                  <a:pt x="3039414" y="5843837"/>
                </a:lnTo>
                <a:lnTo>
                  <a:pt x="3361876" y="5656875"/>
                </a:lnTo>
                <a:lnTo>
                  <a:pt x="3601494" y="6131900"/>
                </a:lnTo>
                <a:cubicBezTo>
                  <a:pt x="3674166" y="6029677"/>
                  <a:pt x="3746884" y="5927669"/>
                  <a:pt x="3819556" y="5825446"/>
                </a:cubicBezTo>
                <a:lnTo>
                  <a:pt x="4265571" y="6472426"/>
                </a:lnTo>
                <a:lnTo>
                  <a:pt x="4221677" y="5862993"/>
                </a:lnTo>
                <a:lnTo>
                  <a:pt x="4556439" y="6010084"/>
                </a:lnTo>
                <a:lnTo>
                  <a:pt x="4549074" y="5680597"/>
                </a:lnTo>
                <a:lnTo>
                  <a:pt x="5389221" y="6016083"/>
                </a:lnTo>
                <a:lnTo>
                  <a:pt x="4714622" y="5349359"/>
                </a:lnTo>
                <a:lnTo>
                  <a:pt x="5214546" y="5255350"/>
                </a:lnTo>
                <a:lnTo>
                  <a:pt x="4535881" y="5048884"/>
                </a:lnTo>
                <a:cubicBezTo>
                  <a:pt x="4711731" y="4888743"/>
                  <a:pt x="4887627" y="4728816"/>
                  <a:pt x="5063478" y="4568676"/>
                </a:cubicBezTo>
                <a:lnTo>
                  <a:pt x="4256807" y="4535993"/>
                </a:lnTo>
                <a:lnTo>
                  <a:pt x="4238174" y="4098863"/>
                </a:lnTo>
                <a:lnTo>
                  <a:pt x="3701061" y="4351007"/>
                </a:lnTo>
                <a:lnTo>
                  <a:pt x="3405659" y="3596683"/>
                </a:lnTo>
                <a:lnTo>
                  <a:pt x="3162062" y="4078777"/>
                </a:lnTo>
                <a:close/>
                <a:moveTo>
                  <a:pt x="7514249" y="271365"/>
                </a:moveTo>
                <a:lnTo>
                  <a:pt x="7242127" y="1054310"/>
                </a:lnTo>
                <a:lnTo>
                  <a:pt x="6791157" y="637530"/>
                </a:lnTo>
                <a:lnTo>
                  <a:pt x="7032618" y="1296169"/>
                </a:lnTo>
                <a:cubicBezTo>
                  <a:pt x="6732970" y="1184879"/>
                  <a:pt x="6433529" y="1073489"/>
                  <a:pt x="6133882" y="962199"/>
                </a:cubicBezTo>
                <a:lnTo>
                  <a:pt x="6656954" y="1685949"/>
                </a:lnTo>
                <a:lnTo>
                  <a:pt x="6184777" y="1823937"/>
                </a:lnTo>
                <a:lnTo>
                  <a:pt x="6837021" y="2229720"/>
                </a:lnTo>
                <a:lnTo>
                  <a:pt x="6204754" y="2701061"/>
                </a:lnTo>
                <a:lnTo>
                  <a:pt x="6908658" y="2782899"/>
                </a:lnTo>
                <a:lnTo>
                  <a:pt x="6775544" y="3440529"/>
                </a:lnTo>
                <a:lnTo>
                  <a:pt x="7434374" y="3192087"/>
                </a:lnTo>
                <a:lnTo>
                  <a:pt x="7445463" y="3852010"/>
                </a:lnTo>
                <a:lnTo>
                  <a:pt x="8001093" y="3475720"/>
                </a:lnTo>
                <a:lnTo>
                  <a:pt x="8288885" y="3909610"/>
                </a:lnTo>
                <a:lnTo>
                  <a:pt x="8525849" y="3398885"/>
                </a:lnTo>
                <a:cubicBezTo>
                  <a:pt x="8704395" y="3450280"/>
                  <a:pt x="8882989" y="3501524"/>
                  <a:pt x="9061534" y="3552919"/>
                </a:cubicBezTo>
                <a:lnTo>
                  <a:pt x="8640303" y="2981765"/>
                </a:lnTo>
                <a:lnTo>
                  <a:pt x="8947883" y="2885281"/>
                </a:lnTo>
                <a:lnTo>
                  <a:pt x="8635395" y="2589042"/>
                </a:lnTo>
                <a:lnTo>
                  <a:pt x="8952448" y="2401039"/>
                </a:lnTo>
                <a:lnTo>
                  <a:pt x="8521376" y="2167312"/>
                </a:lnTo>
                <a:lnTo>
                  <a:pt x="8882377" y="1823012"/>
                </a:lnTo>
                <a:cubicBezTo>
                  <a:pt x="8718546" y="1787036"/>
                  <a:pt x="8554922" y="1750960"/>
                  <a:pt x="8391091" y="1714985"/>
                </a:cubicBezTo>
                <a:lnTo>
                  <a:pt x="8799802" y="1140040"/>
                </a:lnTo>
                <a:lnTo>
                  <a:pt x="8153930" y="1348292"/>
                </a:lnTo>
                <a:lnTo>
                  <a:pt x="8085039" y="1010833"/>
                </a:lnTo>
                <a:lnTo>
                  <a:pt x="7724503" y="1108924"/>
                </a:lnTo>
                <a:close/>
                <a:moveTo>
                  <a:pt x="0" y="0"/>
                </a:moveTo>
                <a:lnTo>
                  <a:pt x="12239633" y="0"/>
                </a:lnTo>
                <a:lnTo>
                  <a:pt x="12239633" y="6858001"/>
                </a:lnTo>
                <a:lnTo>
                  <a:pt x="0" y="6858001"/>
                </a:lnTo>
                <a:close/>
              </a:path>
            </a:pathLst>
          </a:custGeom>
          <a:solidFill>
            <a:schemeClr val="bg1"/>
          </a:solidFill>
          <a:ln>
            <a:solidFill>
              <a:schemeClr val="tx1"/>
            </a:solidFill>
          </a:ln>
        </p:spPr>
      </p:pic>
      <p:grpSp>
        <p:nvGrpSpPr>
          <p:cNvPr id="77" name="Group 76">
            <a:extLst>
              <a:ext uri="{FF2B5EF4-FFF2-40B4-BE49-F238E27FC236}">
                <a16:creationId xmlns:a16="http://schemas.microsoft.com/office/drawing/2014/main" id="{A75C7641-39ED-E724-B4CF-3F260730694B}"/>
              </a:ext>
            </a:extLst>
          </p:cNvPr>
          <p:cNvGrpSpPr/>
          <p:nvPr/>
        </p:nvGrpSpPr>
        <p:grpSpPr>
          <a:xfrm>
            <a:off x="8481142" y="6026843"/>
            <a:ext cx="3608253" cy="685721"/>
            <a:chOff x="4777973" y="2864543"/>
            <a:chExt cx="3608253" cy="685721"/>
          </a:xfrm>
        </p:grpSpPr>
        <p:sp>
          <p:nvSpPr>
            <p:cNvPr id="41" name="Rectangle 40">
              <a:extLst>
                <a:ext uri="{FF2B5EF4-FFF2-40B4-BE49-F238E27FC236}">
                  <a16:creationId xmlns:a16="http://schemas.microsoft.com/office/drawing/2014/main" id="{1457B3CC-D416-BF78-3C49-3A7186D1B8CE}"/>
                </a:ext>
              </a:extLst>
            </p:cNvPr>
            <p:cNvSpPr/>
            <p:nvPr/>
          </p:nvSpPr>
          <p:spPr>
            <a:xfrm>
              <a:off x="4777973" y="2864543"/>
              <a:ext cx="3608253" cy="68572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cxnSp>
          <p:nvCxnSpPr>
            <p:cNvPr id="42" name="Straight Connector 41">
              <a:extLst>
                <a:ext uri="{FF2B5EF4-FFF2-40B4-BE49-F238E27FC236}">
                  <a16:creationId xmlns:a16="http://schemas.microsoft.com/office/drawing/2014/main" id="{EDC56951-4047-81B2-3460-88CF6D1934F2}"/>
                </a:ext>
              </a:extLst>
            </p:cNvPr>
            <p:cNvCxnSpPr>
              <a:cxnSpLocks/>
            </p:cNvCxnSpPr>
            <p:nvPr/>
          </p:nvCxnSpPr>
          <p:spPr>
            <a:xfrm flipV="1">
              <a:off x="5467638" y="3233876"/>
              <a:ext cx="0" cy="239696"/>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43" name="Straight Connector 42">
              <a:extLst>
                <a:ext uri="{FF2B5EF4-FFF2-40B4-BE49-F238E27FC236}">
                  <a16:creationId xmlns:a16="http://schemas.microsoft.com/office/drawing/2014/main" id="{42A39D02-7A93-B218-3DD3-751D0798E897}"/>
                </a:ext>
              </a:extLst>
            </p:cNvPr>
            <p:cNvCxnSpPr>
              <a:cxnSpLocks/>
            </p:cNvCxnSpPr>
            <p:nvPr/>
          </p:nvCxnSpPr>
          <p:spPr>
            <a:xfrm flipV="1">
              <a:off x="5981485" y="3233876"/>
              <a:ext cx="0" cy="239696"/>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44" name="Straight Connector 43">
              <a:extLst>
                <a:ext uri="{FF2B5EF4-FFF2-40B4-BE49-F238E27FC236}">
                  <a16:creationId xmlns:a16="http://schemas.microsoft.com/office/drawing/2014/main" id="{C0C12116-26BC-1529-76C0-F435A41D980C}"/>
                </a:ext>
              </a:extLst>
            </p:cNvPr>
            <p:cNvCxnSpPr>
              <a:cxnSpLocks/>
            </p:cNvCxnSpPr>
            <p:nvPr/>
          </p:nvCxnSpPr>
          <p:spPr>
            <a:xfrm flipV="1">
              <a:off x="6495332" y="3233876"/>
              <a:ext cx="0" cy="239696"/>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45" name="Straight Connector 44">
              <a:extLst>
                <a:ext uri="{FF2B5EF4-FFF2-40B4-BE49-F238E27FC236}">
                  <a16:creationId xmlns:a16="http://schemas.microsoft.com/office/drawing/2014/main" id="{06766CF3-0FBA-191E-0F00-D7E216FE6115}"/>
                </a:ext>
              </a:extLst>
            </p:cNvPr>
            <p:cNvCxnSpPr>
              <a:cxnSpLocks/>
            </p:cNvCxnSpPr>
            <p:nvPr/>
          </p:nvCxnSpPr>
          <p:spPr>
            <a:xfrm flipV="1">
              <a:off x="7009179" y="3233876"/>
              <a:ext cx="0" cy="239696"/>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46" name="Straight Connector 45">
              <a:extLst>
                <a:ext uri="{FF2B5EF4-FFF2-40B4-BE49-F238E27FC236}">
                  <a16:creationId xmlns:a16="http://schemas.microsoft.com/office/drawing/2014/main" id="{6A74D30F-9121-EF92-F4DF-2435A4B899F5}"/>
                </a:ext>
              </a:extLst>
            </p:cNvPr>
            <p:cNvCxnSpPr>
              <a:cxnSpLocks/>
            </p:cNvCxnSpPr>
            <p:nvPr/>
          </p:nvCxnSpPr>
          <p:spPr>
            <a:xfrm flipV="1">
              <a:off x="7523026" y="3233876"/>
              <a:ext cx="0" cy="239696"/>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47" name="Straight Connector 46">
              <a:extLst>
                <a:ext uri="{FF2B5EF4-FFF2-40B4-BE49-F238E27FC236}">
                  <a16:creationId xmlns:a16="http://schemas.microsoft.com/office/drawing/2014/main" id="{751B0338-3179-C46D-083D-EC1FAD8E837F}"/>
                </a:ext>
              </a:extLst>
            </p:cNvPr>
            <p:cNvCxnSpPr>
              <a:cxnSpLocks/>
            </p:cNvCxnSpPr>
            <p:nvPr/>
          </p:nvCxnSpPr>
          <p:spPr>
            <a:xfrm flipV="1">
              <a:off x="8036873" y="3233876"/>
              <a:ext cx="0" cy="239696"/>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53" name="Straight Connector 52">
              <a:extLst>
                <a:ext uri="{FF2B5EF4-FFF2-40B4-BE49-F238E27FC236}">
                  <a16:creationId xmlns:a16="http://schemas.microsoft.com/office/drawing/2014/main" id="{9FF37591-852E-8892-C9D1-F13468DB12F0}"/>
                </a:ext>
              </a:extLst>
            </p:cNvPr>
            <p:cNvCxnSpPr>
              <a:cxnSpLocks/>
            </p:cNvCxnSpPr>
            <p:nvPr/>
          </p:nvCxnSpPr>
          <p:spPr>
            <a:xfrm flipV="1">
              <a:off x="5725038" y="3318036"/>
              <a:ext cx="0" cy="155536"/>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54" name="Straight Connector 53">
              <a:extLst>
                <a:ext uri="{FF2B5EF4-FFF2-40B4-BE49-F238E27FC236}">
                  <a16:creationId xmlns:a16="http://schemas.microsoft.com/office/drawing/2014/main" id="{3F8376F3-FD2F-A787-1BB2-D11ED926DB87}"/>
                </a:ext>
              </a:extLst>
            </p:cNvPr>
            <p:cNvCxnSpPr>
              <a:cxnSpLocks/>
            </p:cNvCxnSpPr>
            <p:nvPr/>
          </p:nvCxnSpPr>
          <p:spPr>
            <a:xfrm flipV="1">
              <a:off x="6238859" y="3318036"/>
              <a:ext cx="0" cy="155536"/>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55" name="Straight Connector 54">
              <a:extLst>
                <a:ext uri="{FF2B5EF4-FFF2-40B4-BE49-F238E27FC236}">
                  <a16:creationId xmlns:a16="http://schemas.microsoft.com/office/drawing/2014/main" id="{918DA70D-C723-C2C9-D4C1-92D7F1EADD55}"/>
                </a:ext>
              </a:extLst>
            </p:cNvPr>
            <p:cNvCxnSpPr>
              <a:cxnSpLocks/>
            </p:cNvCxnSpPr>
            <p:nvPr/>
          </p:nvCxnSpPr>
          <p:spPr>
            <a:xfrm flipV="1">
              <a:off x="6752680" y="3318036"/>
              <a:ext cx="0" cy="155536"/>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56" name="Straight Connector 55">
              <a:extLst>
                <a:ext uri="{FF2B5EF4-FFF2-40B4-BE49-F238E27FC236}">
                  <a16:creationId xmlns:a16="http://schemas.microsoft.com/office/drawing/2014/main" id="{7381CFA8-0F36-1BFF-6E09-0A54D96443F3}"/>
                </a:ext>
              </a:extLst>
            </p:cNvPr>
            <p:cNvCxnSpPr>
              <a:cxnSpLocks/>
            </p:cNvCxnSpPr>
            <p:nvPr/>
          </p:nvCxnSpPr>
          <p:spPr>
            <a:xfrm flipV="1">
              <a:off x="7266501" y="3318036"/>
              <a:ext cx="0" cy="155536"/>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57" name="Straight Connector 56">
              <a:extLst>
                <a:ext uri="{FF2B5EF4-FFF2-40B4-BE49-F238E27FC236}">
                  <a16:creationId xmlns:a16="http://schemas.microsoft.com/office/drawing/2014/main" id="{30083354-15E6-DF33-5F86-87A6A0CF47AD}"/>
                </a:ext>
              </a:extLst>
            </p:cNvPr>
            <p:cNvCxnSpPr>
              <a:cxnSpLocks/>
            </p:cNvCxnSpPr>
            <p:nvPr/>
          </p:nvCxnSpPr>
          <p:spPr>
            <a:xfrm flipV="1">
              <a:off x="7780322" y="3318036"/>
              <a:ext cx="0" cy="155536"/>
            </a:xfrm>
            <a:prstGeom prst="line">
              <a:avLst/>
            </a:prstGeom>
            <a:ln/>
          </p:spPr>
          <p:style>
            <a:lnRef idx="2">
              <a:schemeClr val="accent2"/>
            </a:lnRef>
            <a:fillRef idx="0">
              <a:schemeClr val="accent2"/>
            </a:fillRef>
            <a:effectRef idx="1">
              <a:schemeClr val="accent2"/>
            </a:effectRef>
            <a:fontRef idx="minor">
              <a:schemeClr val="tx1"/>
            </a:fontRef>
          </p:style>
        </p:cxnSp>
        <p:sp>
          <p:nvSpPr>
            <p:cNvPr id="63" name="TextBox 62">
              <a:extLst>
                <a:ext uri="{FF2B5EF4-FFF2-40B4-BE49-F238E27FC236}">
                  <a16:creationId xmlns:a16="http://schemas.microsoft.com/office/drawing/2014/main" id="{58595E78-1EE8-E72A-5AE9-545A4E24E125}"/>
                </a:ext>
              </a:extLst>
            </p:cNvPr>
            <p:cNvSpPr txBox="1"/>
            <p:nvPr/>
          </p:nvSpPr>
          <p:spPr>
            <a:xfrm>
              <a:off x="5312855" y="2928044"/>
              <a:ext cx="22383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0</a:t>
              </a: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4" name="TextBox 63">
              <a:extLst>
                <a:ext uri="{FF2B5EF4-FFF2-40B4-BE49-F238E27FC236}">
                  <a16:creationId xmlns:a16="http://schemas.microsoft.com/office/drawing/2014/main" id="{8D2FA461-619D-5532-62AF-6FF9E58B968B}"/>
                </a:ext>
              </a:extLst>
            </p:cNvPr>
            <p:cNvSpPr txBox="1"/>
            <p:nvPr/>
          </p:nvSpPr>
          <p:spPr>
            <a:xfrm>
              <a:off x="5824075" y="2928044"/>
              <a:ext cx="22383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1</a:t>
              </a: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5" name="TextBox 64">
              <a:extLst>
                <a:ext uri="{FF2B5EF4-FFF2-40B4-BE49-F238E27FC236}">
                  <a16:creationId xmlns:a16="http://schemas.microsoft.com/office/drawing/2014/main" id="{14A07197-1DD3-A852-2979-2298077FA29F}"/>
                </a:ext>
              </a:extLst>
            </p:cNvPr>
            <p:cNvSpPr txBox="1"/>
            <p:nvPr/>
          </p:nvSpPr>
          <p:spPr>
            <a:xfrm>
              <a:off x="6335295" y="2928044"/>
              <a:ext cx="22383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2</a:t>
              </a: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6" name="TextBox 65">
              <a:extLst>
                <a:ext uri="{FF2B5EF4-FFF2-40B4-BE49-F238E27FC236}">
                  <a16:creationId xmlns:a16="http://schemas.microsoft.com/office/drawing/2014/main" id="{C4EDAF61-6634-2848-DE23-C1D03306065A}"/>
                </a:ext>
              </a:extLst>
            </p:cNvPr>
            <p:cNvSpPr txBox="1"/>
            <p:nvPr/>
          </p:nvSpPr>
          <p:spPr>
            <a:xfrm>
              <a:off x="6849140" y="2928044"/>
              <a:ext cx="22383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3</a:t>
              </a: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7" name="TextBox 66">
              <a:extLst>
                <a:ext uri="{FF2B5EF4-FFF2-40B4-BE49-F238E27FC236}">
                  <a16:creationId xmlns:a16="http://schemas.microsoft.com/office/drawing/2014/main" id="{D5396817-3544-947D-8EC1-7433A09E4050}"/>
                </a:ext>
              </a:extLst>
            </p:cNvPr>
            <p:cNvSpPr txBox="1"/>
            <p:nvPr/>
          </p:nvSpPr>
          <p:spPr>
            <a:xfrm>
              <a:off x="7339663" y="2928044"/>
              <a:ext cx="22383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4</a:t>
              </a: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8" name="TextBox 67">
              <a:extLst>
                <a:ext uri="{FF2B5EF4-FFF2-40B4-BE49-F238E27FC236}">
                  <a16:creationId xmlns:a16="http://schemas.microsoft.com/office/drawing/2014/main" id="{4260CFFF-0149-E2EA-EF84-8C3A63EFE6D1}"/>
                </a:ext>
              </a:extLst>
            </p:cNvPr>
            <p:cNvSpPr txBox="1"/>
            <p:nvPr/>
          </p:nvSpPr>
          <p:spPr>
            <a:xfrm>
              <a:off x="7864244" y="2928044"/>
              <a:ext cx="22383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5</a:t>
              </a: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cxnSp>
          <p:nvCxnSpPr>
            <p:cNvPr id="74" name="Straight Connector 73">
              <a:extLst>
                <a:ext uri="{FF2B5EF4-FFF2-40B4-BE49-F238E27FC236}">
                  <a16:creationId xmlns:a16="http://schemas.microsoft.com/office/drawing/2014/main" id="{24A13CFD-BCCC-9986-AE2D-C5CCDE1401F4}"/>
                </a:ext>
              </a:extLst>
            </p:cNvPr>
            <p:cNvCxnSpPr>
              <a:cxnSpLocks/>
            </p:cNvCxnSpPr>
            <p:nvPr/>
          </p:nvCxnSpPr>
          <p:spPr>
            <a:xfrm>
              <a:off x="5397099" y="3473572"/>
              <a:ext cx="2690982" cy="0"/>
            </a:xfrm>
            <a:prstGeom prst="line">
              <a:avLst/>
            </a:prstGeom>
          </p:spPr>
          <p:style>
            <a:lnRef idx="2">
              <a:schemeClr val="accent2"/>
            </a:lnRef>
            <a:fillRef idx="0">
              <a:schemeClr val="accent2"/>
            </a:fillRef>
            <a:effectRef idx="1">
              <a:schemeClr val="accent2"/>
            </a:effectRef>
            <a:fontRef idx="minor">
              <a:schemeClr val="tx1"/>
            </a:fontRef>
          </p:style>
        </p:cxnSp>
        <p:sp>
          <p:nvSpPr>
            <p:cNvPr id="75" name="TextBox 74">
              <a:extLst>
                <a:ext uri="{FF2B5EF4-FFF2-40B4-BE49-F238E27FC236}">
                  <a16:creationId xmlns:a16="http://schemas.microsoft.com/office/drawing/2014/main" id="{A68BF1DD-E8D9-ACC6-26CE-96DE06753F0C}"/>
                </a:ext>
              </a:extLst>
            </p:cNvPr>
            <p:cNvSpPr txBox="1"/>
            <p:nvPr/>
          </p:nvSpPr>
          <p:spPr>
            <a:xfrm>
              <a:off x="4815050" y="3097698"/>
              <a:ext cx="65678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cm</a:t>
              </a: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grpSp>
    </p:spTree>
    <p:extLst>
      <p:ext uri="{BB962C8B-B14F-4D97-AF65-F5344CB8AC3E}">
        <p14:creationId xmlns:p14="http://schemas.microsoft.com/office/powerpoint/2010/main" val="11705376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7"/>
                                        </p:tgtEl>
                                        <p:attrNameLst>
                                          <p:attrName>style.visibility</p:attrName>
                                        </p:attrNameLst>
                                      </p:cBhvr>
                                      <p:to>
                                        <p:strVal val="visible"/>
                                      </p:to>
                                    </p:set>
                                    <p:animEffect transition="in" filter="fade">
                                      <p:cBhvr>
                                        <p:cTn id="7"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070707"/>
        </a:solidFill>
        <a:effectLst/>
      </p:bgPr>
    </p:bg>
    <p:spTree>
      <p:nvGrpSpPr>
        <p:cNvPr id="1" name="">
          <a:extLst>
            <a:ext uri="{FF2B5EF4-FFF2-40B4-BE49-F238E27FC236}">
              <a16:creationId xmlns:a16="http://schemas.microsoft.com/office/drawing/2014/main" id="{D5A2D86A-AD90-3CC4-4A32-53797A078D2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8D2678D-1291-8C57-A0E4-21BB1E7D74C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52745" y="0"/>
            <a:ext cx="8686510" cy="6858000"/>
          </a:xfrm>
          <a:prstGeom prst="rect">
            <a:avLst/>
          </a:prstGeom>
        </p:spPr>
      </p:pic>
      <p:pic>
        <p:nvPicPr>
          <p:cNvPr id="70" name="Picture 69">
            <a:extLst>
              <a:ext uri="{FF2B5EF4-FFF2-40B4-BE49-F238E27FC236}">
                <a16:creationId xmlns:a16="http://schemas.microsoft.com/office/drawing/2014/main" id="{1B8DD3D4-98E0-ED41-203E-7103154BA590}"/>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23817" y="-1"/>
            <a:ext cx="12239633" cy="6858001"/>
          </a:xfrm>
          <a:custGeom>
            <a:avLst/>
            <a:gdLst>
              <a:gd name="csX0" fmla="*/ 2572877 w 12239633"/>
              <a:gd name="csY0" fmla="*/ 3590684 h 6858001"/>
              <a:gd name="csX1" fmla="*/ 2651638 w 12239633"/>
              <a:gd name="csY1" fmla="*/ 4233579 h 6858001"/>
              <a:gd name="csX2" fmla="*/ 2026208 w 12239633"/>
              <a:gd name="csY2" fmla="*/ 3852784 h 6858001"/>
              <a:gd name="csX3" fmla="*/ 2250017 w 12239633"/>
              <a:gd name="csY3" fmla="*/ 4493315 h 6858001"/>
              <a:gd name="csX4" fmla="*/ 1772512 w 12239633"/>
              <a:gd name="csY4" fmla="*/ 4454289 h 6858001"/>
              <a:gd name="csX5" fmla="*/ 2198509 w 12239633"/>
              <a:gd name="csY5" fmla="*/ 4933999 h 6858001"/>
              <a:gd name="csX6" fmla="*/ 1926534 w 12239633"/>
              <a:gd name="csY6" fmla="*/ 5246775 h 6858001"/>
              <a:gd name="csX7" fmla="*/ 2565121 w 12239633"/>
              <a:gd name="csY7" fmla="*/ 5266205 h 6858001"/>
              <a:gd name="csX8" fmla="*/ 2583485 w 12239633"/>
              <a:gd name="csY8" fmla="*/ 5554845 h 6858001"/>
              <a:gd name="csX9" fmla="*/ 2936916 w 12239633"/>
              <a:gd name="csY9" fmla="*/ 5494091 h 6858001"/>
              <a:gd name="csX10" fmla="*/ 3039414 w 12239633"/>
              <a:gd name="csY10" fmla="*/ 5843837 h 6858001"/>
              <a:gd name="csX11" fmla="*/ 3361876 w 12239633"/>
              <a:gd name="csY11" fmla="*/ 5656875 h 6858001"/>
              <a:gd name="csX12" fmla="*/ 3601494 w 12239633"/>
              <a:gd name="csY12" fmla="*/ 6131900 h 6858001"/>
              <a:gd name="csX13" fmla="*/ 3819556 w 12239633"/>
              <a:gd name="csY13" fmla="*/ 5825446 h 6858001"/>
              <a:gd name="csX14" fmla="*/ 4265571 w 12239633"/>
              <a:gd name="csY14" fmla="*/ 6472426 h 6858001"/>
              <a:gd name="csX15" fmla="*/ 4221677 w 12239633"/>
              <a:gd name="csY15" fmla="*/ 5862993 h 6858001"/>
              <a:gd name="csX16" fmla="*/ 4556439 w 12239633"/>
              <a:gd name="csY16" fmla="*/ 6010084 h 6858001"/>
              <a:gd name="csX17" fmla="*/ 4549074 w 12239633"/>
              <a:gd name="csY17" fmla="*/ 5680597 h 6858001"/>
              <a:gd name="csX18" fmla="*/ 5389222 w 12239633"/>
              <a:gd name="csY18" fmla="*/ 6016083 h 6858001"/>
              <a:gd name="csX19" fmla="*/ 4714622 w 12239633"/>
              <a:gd name="csY19" fmla="*/ 5349359 h 6858001"/>
              <a:gd name="csX20" fmla="*/ 5214546 w 12239633"/>
              <a:gd name="csY20" fmla="*/ 5255350 h 6858001"/>
              <a:gd name="csX21" fmla="*/ 4535881 w 12239633"/>
              <a:gd name="csY21" fmla="*/ 5048884 h 6858001"/>
              <a:gd name="csX22" fmla="*/ 5063479 w 12239633"/>
              <a:gd name="csY22" fmla="*/ 4568676 h 6858001"/>
              <a:gd name="csX23" fmla="*/ 4256807 w 12239633"/>
              <a:gd name="csY23" fmla="*/ 4535993 h 6858001"/>
              <a:gd name="csX24" fmla="*/ 4238174 w 12239633"/>
              <a:gd name="csY24" fmla="*/ 4098863 h 6858001"/>
              <a:gd name="csX25" fmla="*/ 3701061 w 12239633"/>
              <a:gd name="csY25" fmla="*/ 4351007 h 6858001"/>
              <a:gd name="csX26" fmla="*/ 3405659 w 12239633"/>
              <a:gd name="csY26" fmla="*/ 3596683 h 6858001"/>
              <a:gd name="csX27" fmla="*/ 3162062 w 12239633"/>
              <a:gd name="csY27" fmla="*/ 4078777 h 6858001"/>
              <a:gd name="csX28" fmla="*/ 7514249 w 12239633"/>
              <a:gd name="csY28" fmla="*/ 271365 h 6858001"/>
              <a:gd name="csX29" fmla="*/ 7242127 w 12239633"/>
              <a:gd name="csY29" fmla="*/ 1054310 h 6858001"/>
              <a:gd name="csX30" fmla="*/ 6791157 w 12239633"/>
              <a:gd name="csY30" fmla="*/ 637530 h 6858001"/>
              <a:gd name="csX31" fmla="*/ 7032618 w 12239633"/>
              <a:gd name="csY31" fmla="*/ 1296169 h 6858001"/>
              <a:gd name="csX32" fmla="*/ 6133882 w 12239633"/>
              <a:gd name="csY32" fmla="*/ 962199 h 6858001"/>
              <a:gd name="csX33" fmla="*/ 6656954 w 12239633"/>
              <a:gd name="csY33" fmla="*/ 1685949 h 6858001"/>
              <a:gd name="csX34" fmla="*/ 6184777 w 12239633"/>
              <a:gd name="csY34" fmla="*/ 1823937 h 6858001"/>
              <a:gd name="csX35" fmla="*/ 6837021 w 12239633"/>
              <a:gd name="csY35" fmla="*/ 2229720 h 6858001"/>
              <a:gd name="csX36" fmla="*/ 6204754 w 12239633"/>
              <a:gd name="csY36" fmla="*/ 2701061 h 6858001"/>
              <a:gd name="csX37" fmla="*/ 6908658 w 12239633"/>
              <a:gd name="csY37" fmla="*/ 2782899 h 6858001"/>
              <a:gd name="csX38" fmla="*/ 6775544 w 12239633"/>
              <a:gd name="csY38" fmla="*/ 3440529 h 6858001"/>
              <a:gd name="csX39" fmla="*/ 7434374 w 12239633"/>
              <a:gd name="csY39" fmla="*/ 3192087 h 6858001"/>
              <a:gd name="csX40" fmla="*/ 7445463 w 12239633"/>
              <a:gd name="csY40" fmla="*/ 3852010 h 6858001"/>
              <a:gd name="csX41" fmla="*/ 8001093 w 12239633"/>
              <a:gd name="csY41" fmla="*/ 3475720 h 6858001"/>
              <a:gd name="csX42" fmla="*/ 8288885 w 12239633"/>
              <a:gd name="csY42" fmla="*/ 3909610 h 6858001"/>
              <a:gd name="csX43" fmla="*/ 8525849 w 12239633"/>
              <a:gd name="csY43" fmla="*/ 3398885 h 6858001"/>
              <a:gd name="csX44" fmla="*/ 9061534 w 12239633"/>
              <a:gd name="csY44" fmla="*/ 3552919 h 6858001"/>
              <a:gd name="csX45" fmla="*/ 8640303 w 12239633"/>
              <a:gd name="csY45" fmla="*/ 2981765 h 6858001"/>
              <a:gd name="csX46" fmla="*/ 8947883 w 12239633"/>
              <a:gd name="csY46" fmla="*/ 2885281 h 6858001"/>
              <a:gd name="csX47" fmla="*/ 8635395 w 12239633"/>
              <a:gd name="csY47" fmla="*/ 2589042 h 6858001"/>
              <a:gd name="csX48" fmla="*/ 8952448 w 12239633"/>
              <a:gd name="csY48" fmla="*/ 2401039 h 6858001"/>
              <a:gd name="csX49" fmla="*/ 8521376 w 12239633"/>
              <a:gd name="csY49" fmla="*/ 2167312 h 6858001"/>
              <a:gd name="csX50" fmla="*/ 8882377 w 12239633"/>
              <a:gd name="csY50" fmla="*/ 1823012 h 6858001"/>
              <a:gd name="csX51" fmla="*/ 8391091 w 12239633"/>
              <a:gd name="csY51" fmla="*/ 1714985 h 6858001"/>
              <a:gd name="csX52" fmla="*/ 8799802 w 12239633"/>
              <a:gd name="csY52" fmla="*/ 1140040 h 6858001"/>
              <a:gd name="csX53" fmla="*/ 8153930 w 12239633"/>
              <a:gd name="csY53" fmla="*/ 1348292 h 6858001"/>
              <a:gd name="csX54" fmla="*/ 8085039 w 12239633"/>
              <a:gd name="csY54" fmla="*/ 1010833 h 6858001"/>
              <a:gd name="csX55" fmla="*/ 7724503 w 12239633"/>
              <a:gd name="csY55" fmla="*/ 1108924 h 6858001"/>
              <a:gd name="csX56" fmla="*/ 4897422 w 12239633"/>
              <a:gd name="csY56" fmla="*/ 63499 h 6858001"/>
              <a:gd name="csX57" fmla="*/ 4252297 w 12239633"/>
              <a:gd name="csY57" fmla="*/ 816615 h 6858001"/>
              <a:gd name="csX58" fmla="*/ 3915003 w 12239633"/>
              <a:gd name="csY58" fmla="*/ 390798 h 6858001"/>
              <a:gd name="csX59" fmla="*/ 3687813 w 12239633"/>
              <a:gd name="csY59" fmla="*/ 1170452 h 6858001"/>
              <a:gd name="csX60" fmla="*/ 2903119 w 12239633"/>
              <a:gd name="csY60" fmla="*/ 692252 h 6858001"/>
              <a:gd name="csX61" fmla="*/ 3071766 w 12239633"/>
              <a:gd name="csY61" fmla="*/ 1419351 h 6858001"/>
              <a:gd name="csX62" fmla="*/ 2257607 w 12239633"/>
              <a:gd name="csY62" fmla="*/ 1497924 h 6858001"/>
              <a:gd name="csX63" fmla="*/ 2793207 w 12239633"/>
              <a:gd name="csY63" fmla="*/ 2074122 h 6858001"/>
              <a:gd name="csX64" fmla="*/ 2030417 w 12239633"/>
              <a:gd name="csY64" fmla="*/ 2297004 h 6858001"/>
              <a:gd name="csX65" fmla="*/ 2675930 w 12239633"/>
              <a:gd name="csY65" fmla="*/ 2729413 h 6858001"/>
              <a:gd name="csX66" fmla="*/ 2279511 w 12239633"/>
              <a:gd name="csY66" fmla="*/ 3155231 h 6858001"/>
              <a:gd name="csX67" fmla="*/ 2961855 w 12239633"/>
              <a:gd name="csY67" fmla="*/ 3227212 h 6858001"/>
              <a:gd name="csX68" fmla="*/ 2983566 w 12239633"/>
              <a:gd name="csY68" fmla="*/ 3810001 h 6858001"/>
              <a:gd name="csX69" fmla="*/ 3489507 w 12239633"/>
              <a:gd name="csY69" fmla="*/ 3207265 h 6858001"/>
              <a:gd name="csX70" fmla="*/ 3716891 w 12239633"/>
              <a:gd name="csY70" fmla="*/ 3482529 h 6858001"/>
              <a:gd name="csX71" fmla="*/ 3944080 w 12239633"/>
              <a:gd name="csY71" fmla="*/ 3076311 h 6858001"/>
              <a:gd name="csX72" fmla="*/ 4281374 w 12239633"/>
              <a:gd name="csY72" fmla="*/ 3331629 h 6858001"/>
              <a:gd name="csX73" fmla="*/ 4391480 w 12239633"/>
              <a:gd name="csY73" fmla="*/ 2827412 h 6858001"/>
              <a:gd name="csX74" fmla="*/ 4926886 w 12239633"/>
              <a:gd name="csY74" fmla="*/ 3076311 h 6858001"/>
              <a:gd name="csX75" fmla="*/ 4868345 w 12239633"/>
              <a:gd name="csY75" fmla="*/ 2552495 h 6858001"/>
              <a:gd name="csX76" fmla="*/ 5689676 w 12239633"/>
              <a:gd name="csY76" fmla="*/ 2774857 h 6858001"/>
              <a:gd name="csX77" fmla="*/ 5205639 w 12239633"/>
              <a:gd name="csY77" fmla="*/ 2198658 h 6858001"/>
              <a:gd name="csX78" fmla="*/ 5572012 w 12239633"/>
              <a:gd name="csY78" fmla="*/ 2021740 h 6858001"/>
              <a:gd name="csX79" fmla="*/ 5322917 w 12239633"/>
              <a:gd name="csY79" fmla="*/ 1694268 h 6858001"/>
              <a:gd name="csX80" fmla="*/ 6217523 w 12239633"/>
              <a:gd name="csY80" fmla="*/ 1216069 h 6858001"/>
              <a:gd name="csX81" fmla="*/ 5205639 w 12239633"/>
              <a:gd name="csY81" fmla="*/ 1196469 h 6858001"/>
              <a:gd name="csX82" fmla="*/ 5521030 w 12239633"/>
              <a:gd name="csY82" fmla="*/ 613680 h 6858001"/>
              <a:gd name="csX83" fmla="*/ 4846052 w 12239633"/>
              <a:gd name="csY83" fmla="*/ 1065515 h 6858001"/>
              <a:gd name="csX84" fmla="*/ 4897422 w 12239633"/>
              <a:gd name="csY84" fmla="*/ 63499 h 6858001"/>
              <a:gd name="csX85" fmla="*/ 0 w 12239633"/>
              <a:gd name="csY85" fmla="*/ 0 h 6858001"/>
              <a:gd name="csX86" fmla="*/ 12239633 w 12239633"/>
              <a:gd name="csY86" fmla="*/ 0 h 6858001"/>
              <a:gd name="csX87" fmla="*/ 12239633 w 12239633"/>
              <a:gd name="csY87" fmla="*/ 6858001 h 6858001"/>
              <a:gd name="csX88" fmla="*/ 0 w 12239633"/>
              <a:gd name="csY88" fmla="*/ 6858001 h 685800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Lst>
            <a:rect l="l" t="t" r="r" b="b"/>
            <a:pathLst>
              <a:path w="12239633" h="6858001">
                <a:moveTo>
                  <a:pt x="2572877" y="3590684"/>
                </a:moveTo>
                <a:lnTo>
                  <a:pt x="2651638" y="4233579"/>
                </a:lnTo>
                <a:lnTo>
                  <a:pt x="2026208" y="3852784"/>
                </a:lnTo>
                <a:lnTo>
                  <a:pt x="2250017" y="4493315"/>
                </a:lnTo>
                <a:lnTo>
                  <a:pt x="1772512" y="4454289"/>
                </a:lnTo>
                <a:lnTo>
                  <a:pt x="2198509" y="4933999"/>
                </a:lnTo>
                <a:cubicBezTo>
                  <a:pt x="2107807" y="5038215"/>
                  <a:pt x="2017236" y="5142558"/>
                  <a:pt x="1926534" y="5246775"/>
                </a:cubicBezTo>
                <a:lnTo>
                  <a:pt x="2565121" y="5266205"/>
                </a:lnTo>
                <a:lnTo>
                  <a:pt x="2583485" y="5554845"/>
                </a:lnTo>
                <a:lnTo>
                  <a:pt x="2936916" y="5494091"/>
                </a:lnTo>
                <a:lnTo>
                  <a:pt x="3039414" y="5843837"/>
                </a:lnTo>
                <a:lnTo>
                  <a:pt x="3361876" y="5656875"/>
                </a:lnTo>
                <a:lnTo>
                  <a:pt x="3601494" y="6131900"/>
                </a:lnTo>
                <a:cubicBezTo>
                  <a:pt x="3674166" y="6029677"/>
                  <a:pt x="3746884" y="5927669"/>
                  <a:pt x="3819556" y="5825446"/>
                </a:cubicBezTo>
                <a:lnTo>
                  <a:pt x="4265571" y="6472426"/>
                </a:lnTo>
                <a:lnTo>
                  <a:pt x="4221677" y="5862993"/>
                </a:lnTo>
                <a:lnTo>
                  <a:pt x="4556439" y="6010084"/>
                </a:lnTo>
                <a:lnTo>
                  <a:pt x="4549074" y="5680597"/>
                </a:lnTo>
                <a:lnTo>
                  <a:pt x="5389222" y="6016083"/>
                </a:lnTo>
                <a:lnTo>
                  <a:pt x="4714622" y="5349359"/>
                </a:lnTo>
                <a:lnTo>
                  <a:pt x="5214546" y="5255350"/>
                </a:lnTo>
                <a:lnTo>
                  <a:pt x="4535881" y="5048884"/>
                </a:lnTo>
                <a:cubicBezTo>
                  <a:pt x="4711731" y="4888743"/>
                  <a:pt x="4887627" y="4728816"/>
                  <a:pt x="5063479" y="4568676"/>
                </a:cubicBezTo>
                <a:lnTo>
                  <a:pt x="4256807" y="4535993"/>
                </a:lnTo>
                <a:lnTo>
                  <a:pt x="4238174" y="4098863"/>
                </a:lnTo>
                <a:lnTo>
                  <a:pt x="3701061" y="4351007"/>
                </a:lnTo>
                <a:lnTo>
                  <a:pt x="3405659" y="3596683"/>
                </a:lnTo>
                <a:lnTo>
                  <a:pt x="3162062" y="4078777"/>
                </a:lnTo>
                <a:close/>
                <a:moveTo>
                  <a:pt x="7514249" y="271365"/>
                </a:moveTo>
                <a:lnTo>
                  <a:pt x="7242127" y="1054310"/>
                </a:lnTo>
                <a:lnTo>
                  <a:pt x="6791157" y="637530"/>
                </a:lnTo>
                <a:lnTo>
                  <a:pt x="7032618" y="1296169"/>
                </a:lnTo>
                <a:cubicBezTo>
                  <a:pt x="6732970" y="1184879"/>
                  <a:pt x="6433529" y="1073489"/>
                  <a:pt x="6133882" y="962199"/>
                </a:cubicBezTo>
                <a:lnTo>
                  <a:pt x="6656954" y="1685949"/>
                </a:lnTo>
                <a:lnTo>
                  <a:pt x="6184777" y="1823937"/>
                </a:lnTo>
                <a:lnTo>
                  <a:pt x="6837021" y="2229720"/>
                </a:lnTo>
                <a:lnTo>
                  <a:pt x="6204754" y="2701061"/>
                </a:lnTo>
                <a:lnTo>
                  <a:pt x="6908658" y="2782899"/>
                </a:lnTo>
                <a:lnTo>
                  <a:pt x="6775544" y="3440529"/>
                </a:lnTo>
                <a:lnTo>
                  <a:pt x="7434374" y="3192087"/>
                </a:lnTo>
                <a:lnTo>
                  <a:pt x="7445463" y="3852010"/>
                </a:lnTo>
                <a:lnTo>
                  <a:pt x="8001093" y="3475720"/>
                </a:lnTo>
                <a:lnTo>
                  <a:pt x="8288885" y="3909610"/>
                </a:lnTo>
                <a:lnTo>
                  <a:pt x="8525849" y="3398885"/>
                </a:lnTo>
                <a:cubicBezTo>
                  <a:pt x="8704395" y="3450280"/>
                  <a:pt x="8882989" y="3501524"/>
                  <a:pt x="9061534" y="3552919"/>
                </a:cubicBezTo>
                <a:lnTo>
                  <a:pt x="8640303" y="2981765"/>
                </a:lnTo>
                <a:lnTo>
                  <a:pt x="8947883" y="2885281"/>
                </a:lnTo>
                <a:lnTo>
                  <a:pt x="8635395" y="2589042"/>
                </a:lnTo>
                <a:lnTo>
                  <a:pt x="8952448" y="2401039"/>
                </a:lnTo>
                <a:lnTo>
                  <a:pt x="8521376" y="2167312"/>
                </a:lnTo>
                <a:lnTo>
                  <a:pt x="8882377" y="1823012"/>
                </a:lnTo>
                <a:cubicBezTo>
                  <a:pt x="8718546" y="1787036"/>
                  <a:pt x="8554922" y="1750960"/>
                  <a:pt x="8391091" y="1714985"/>
                </a:cubicBezTo>
                <a:lnTo>
                  <a:pt x="8799802" y="1140040"/>
                </a:lnTo>
                <a:lnTo>
                  <a:pt x="8153930" y="1348292"/>
                </a:lnTo>
                <a:lnTo>
                  <a:pt x="8085039" y="1010833"/>
                </a:lnTo>
                <a:lnTo>
                  <a:pt x="7724503" y="1108924"/>
                </a:lnTo>
                <a:close/>
                <a:moveTo>
                  <a:pt x="4897422" y="63499"/>
                </a:moveTo>
                <a:lnTo>
                  <a:pt x="4252297" y="816615"/>
                </a:lnTo>
                <a:lnTo>
                  <a:pt x="3915003" y="390798"/>
                </a:lnTo>
                <a:lnTo>
                  <a:pt x="3687813" y="1170452"/>
                </a:lnTo>
                <a:lnTo>
                  <a:pt x="2903119" y="692252"/>
                </a:lnTo>
                <a:lnTo>
                  <a:pt x="3071766" y="1419351"/>
                </a:lnTo>
                <a:lnTo>
                  <a:pt x="2257607" y="1497924"/>
                </a:lnTo>
                <a:lnTo>
                  <a:pt x="2793207" y="2074122"/>
                </a:lnTo>
                <a:lnTo>
                  <a:pt x="2030417" y="2297004"/>
                </a:lnTo>
                <a:lnTo>
                  <a:pt x="2675930" y="2729413"/>
                </a:lnTo>
                <a:lnTo>
                  <a:pt x="2279511" y="3155231"/>
                </a:lnTo>
                <a:lnTo>
                  <a:pt x="2961855" y="3227212"/>
                </a:lnTo>
                <a:cubicBezTo>
                  <a:pt x="2969027" y="3421475"/>
                  <a:pt x="2976393" y="3615738"/>
                  <a:pt x="2983566" y="3810001"/>
                </a:cubicBezTo>
                <a:lnTo>
                  <a:pt x="3489507" y="3207265"/>
                </a:lnTo>
                <a:lnTo>
                  <a:pt x="3716891" y="3482529"/>
                </a:lnTo>
                <a:lnTo>
                  <a:pt x="3944080" y="3076311"/>
                </a:lnTo>
                <a:lnTo>
                  <a:pt x="4281374" y="3331629"/>
                </a:lnTo>
                <a:lnTo>
                  <a:pt x="4391480" y="2827412"/>
                </a:lnTo>
                <a:lnTo>
                  <a:pt x="4926886" y="3076311"/>
                </a:lnTo>
                <a:cubicBezTo>
                  <a:pt x="4907308" y="2901648"/>
                  <a:pt x="4887923" y="2727158"/>
                  <a:pt x="4868345" y="2552495"/>
                </a:cubicBezTo>
                <a:lnTo>
                  <a:pt x="5689676" y="2774857"/>
                </a:lnTo>
                <a:lnTo>
                  <a:pt x="5205639" y="2198658"/>
                </a:lnTo>
                <a:lnTo>
                  <a:pt x="5572012" y="2021740"/>
                </a:lnTo>
                <a:lnTo>
                  <a:pt x="5322917" y="1694268"/>
                </a:lnTo>
                <a:lnTo>
                  <a:pt x="6217523" y="1216069"/>
                </a:lnTo>
                <a:lnTo>
                  <a:pt x="5205639" y="1196469"/>
                </a:lnTo>
                <a:lnTo>
                  <a:pt x="5521030" y="613680"/>
                </a:lnTo>
                <a:lnTo>
                  <a:pt x="4846052" y="1065515"/>
                </a:lnTo>
                <a:cubicBezTo>
                  <a:pt x="4863111" y="731452"/>
                  <a:pt x="4880364" y="397562"/>
                  <a:pt x="4897422" y="63499"/>
                </a:cubicBezTo>
                <a:close/>
                <a:moveTo>
                  <a:pt x="0" y="0"/>
                </a:moveTo>
                <a:lnTo>
                  <a:pt x="12239633" y="0"/>
                </a:lnTo>
                <a:lnTo>
                  <a:pt x="12239633" y="6858001"/>
                </a:lnTo>
                <a:lnTo>
                  <a:pt x="0" y="6858001"/>
                </a:lnTo>
                <a:close/>
              </a:path>
            </a:pathLst>
          </a:custGeom>
          <a:solidFill>
            <a:schemeClr val="bg1"/>
          </a:solidFill>
          <a:ln>
            <a:solidFill>
              <a:schemeClr val="tx1"/>
            </a:solidFill>
          </a:ln>
        </p:spPr>
      </p:pic>
      <p:grpSp>
        <p:nvGrpSpPr>
          <p:cNvPr id="40" name="Group 39">
            <a:extLst>
              <a:ext uri="{FF2B5EF4-FFF2-40B4-BE49-F238E27FC236}">
                <a16:creationId xmlns:a16="http://schemas.microsoft.com/office/drawing/2014/main" id="{F6610127-6D77-1A0F-D8B2-BD037E452F1B}"/>
              </a:ext>
            </a:extLst>
          </p:cNvPr>
          <p:cNvGrpSpPr/>
          <p:nvPr/>
        </p:nvGrpSpPr>
        <p:grpSpPr>
          <a:xfrm>
            <a:off x="8481142" y="6026843"/>
            <a:ext cx="3608253" cy="685721"/>
            <a:chOff x="4777973" y="2864543"/>
            <a:chExt cx="3608253" cy="685721"/>
          </a:xfrm>
        </p:grpSpPr>
        <p:sp>
          <p:nvSpPr>
            <p:cNvPr id="41" name="Rectangle 40">
              <a:extLst>
                <a:ext uri="{FF2B5EF4-FFF2-40B4-BE49-F238E27FC236}">
                  <a16:creationId xmlns:a16="http://schemas.microsoft.com/office/drawing/2014/main" id="{CC91FC1C-5CDA-D3B2-0B5B-0DF3F3B887ED}"/>
                </a:ext>
              </a:extLst>
            </p:cNvPr>
            <p:cNvSpPr/>
            <p:nvPr/>
          </p:nvSpPr>
          <p:spPr>
            <a:xfrm>
              <a:off x="4777973" y="2864543"/>
              <a:ext cx="3608253" cy="68572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cxnSp>
          <p:nvCxnSpPr>
            <p:cNvPr id="42" name="Straight Connector 41">
              <a:extLst>
                <a:ext uri="{FF2B5EF4-FFF2-40B4-BE49-F238E27FC236}">
                  <a16:creationId xmlns:a16="http://schemas.microsoft.com/office/drawing/2014/main" id="{A05BE2AE-4B75-9F6C-E570-B30445F099E6}"/>
                </a:ext>
              </a:extLst>
            </p:cNvPr>
            <p:cNvCxnSpPr>
              <a:cxnSpLocks/>
            </p:cNvCxnSpPr>
            <p:nvPr/>
          </p:nvCxnSpPr>
          <p:spPr>
            <a:xfrm flipV="1">
              <a:off x="5467638" y="3233876"/>
              <a:ext cx="0" cy="239696"/>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43" name="Straight Connector 42">
              <a:extLst>
                <a:ext uri="{FF2B5EF4-FFF2-40B4-BE49-F238E27FC236}">
                  <a16:creationId xmlns:a16="http://schemas.microsoft.com/office/drawing/2014/main" id="{32008EE6-54DD-A7FE-4CE2-A051F2938F56}"/>
                </a:ext>
              </a:extLst>
            </p:cNvPr>
            <p:cNvCxnSpPr>
              <a:cxnSpLocks/>
            </p:cNvCxnSpPr>
            <p:nvPr/>
          </p:nvCxnSpPr>
          <p:spPr>
            <a:xfrm flipV="1">
              <a:off x="5981485" y="3233876"/>
              <a:ext cx="0" cy="239696"/>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44" name="Straight Connector 43">
              <a:extLst>
                <a:ext uri="{FF2B5EF4-FFF2-40B4-BE49-F238E27FC236}">
                  <a16:creationId xmlns:a16="http://schemas.microsoft.com/office/drawing/2014/main" id="{42CBC264-1000-3894-893B-8D59CF4016B4}"/>
                </a:ext>
              </a:extLst>
            </p:cNvPr>
            <p:cNvCxnSpPr>
              <a:cxnSpLocks/>
            </p:cNvCxnSpPr>
            <p:nvPr/>
          </p:nvCxnSpPr>
          <p:spPr>
            <a:xfrm flipV="1">
              <a:off x="6495332" y="3233876"/>
              <a:ext cx="0" cy="239696"/>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45" name="Straight Connector 44">
              <a:extLst>
                <a:ext uri="{FF2B5EF4-FFF2-40B4-BE49-F238E27FC236}">
                  <a16:creationId xmlns:a16="http://schemas.microsoft.com/office/drawing/2014/main" id="{4FCEA522-52B3-5BB3-11BF-6A4217CBB900}"/>
                </a:ext>
              </a:extLst>
            </p:cNvPr>
            <p:cNvCxnSpPr>
              <a:cxnSpLocks/>
            </p:cNvCxnSpPr>
            <p:nvPr/>
          </p:nvCxnSpPr>
          <p:spPr>
            <a:xfrm flipV="1">
              <a:off x="7009179" y="3233876"/>
              <a:ext cx="0" cy="239696"/>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46" name="Straight Connector 45">
              <a:extLst>
                <a:ext uri="{FF2B5EF4-FFF2-40B4-BE49-F238E27FC236}">
                  <a16:creationId xmlns:a16="http://schemas.microsoft.com/office/drawing/2014/main" id="{4B58243C-330D-977B-F004-2861DFCA4777}"/>
                </a:ext>
              </a:extLst>
            </p:cNvPr>
            <p:cNvCxnSpPr>
              <a:cxnSpLocks/>
            </p:cNvCxnSpPr>
            <p:nvPr/>
          </p:nvCxnSpPr>
          <p:spPr>
            <a:xfrm flipV="1">
              <a:off x="7523026" y="3233876"/>
              <a:ext cx="0" cy="239696"/>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47" name="Straight Connector 46">
              <a:extLst>
                <a:ext uri="{FF2B5EF4-FFF2-40B4-BE49-F238E27FC236}">
                  <a16:creationId xmlns:a16="http://schemas.microsoft.com/office/drawing/2014/main" id="{D644B78A-6DD1-488D-C479-BE2F26323E87}"/>
                </a:ext>
              </a:extLst>
            </p:cNvPr>
            <p:cNvCxnSpPr>
              <a:cxnSpLocks/>
            </p:cNvCxnSpPr>
            <p:nvPr/>
          </p:nvCxnSpPr>
          <p:spPr>
            <a:xfrm flipV="1">
              <a:off x="8036873" y="3233876"/>
              <a:ext cx="0" cy="239696"/>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48" name="Straight Connector 47">
              <a:extLst>
                <a:ext uri="{FF2B5EF4-FFF2-40B4-BE49-F238E27FC236}">
                  <a16:creationId xmlns:a16="http://schemas.microsoft.com/office/drawing/2014/main" id="{88660CF2-C6AA-D1EA-5C97-508C37D2B569}"/>
                </a:ext>
              </a:extLst>
            </p:cNvPr>
            <p:cNvCxnSpPr>
              <a:cxnSpLocks/>
            </p:cNvCxnSpPr>
            <p:nvPr/>
          </p:nvCxnSpPr>
          <p:spPr>
            <a:xfrm flipV="1">
              <a:off x="5725038" y="3318036"/>
              <a:ext cx="0" cy="155536"/>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49" name="Straight Connector 48">
              <a:extLst>
                <a:ext uri="{FF2B5EF4-FFF2-40B4-BE49-F238E27FC236}">
                  <a16:creationId xmlns:a16="http://schemas.microsoft.com/office/drawing/2014/main" id="{817B53BF-F091-A471-12F6-94BC0F803611}"/>
                </a:ext>
              </a:extLst>
            </p:cNvPr>
            <p:cNvCxnSpPr>
              <a:cxnSpLocks/>
            </p:cNvCxnSpPr>
            <p:nvPr/>
          </p:nvCxnSpPr>
          <p:spPr>
            <a:xfrm flipV="1">
              <a:off x="6238859" y="3318036"/>
              <a:ext cx="0" cy="155536"/>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50" name="Straight Connector 49">
              <a:extLst>
                <a:ext uri="{FF2B5EF4-FFF2-40B4-BE49-F238E27FC236}">
                  <a16:creationId xmlns:a16="http://schemas.microsoft.com/office/drawing/2014/main" id="{93FC034D-3ED7-CB68-D2C3-3B3A6AC03266}"/>
                </a:ext>
              </a:extLst>
            </p:cNvPr>
            <p:cNvCxnSpPr>
              <a:cxnSpLocks/>
            </p:cNvCxnSpPr>
            <p:nvPr/>
          </p:nvCxnSpPr>
          <p:spPr>
            <a:xfrm flipV="1">
              <a:off x="6752680" y="3318036"/>
              <a:ext cx="0" cy="155536"/>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51" name="Straight Connector 50">
              <a:extLst>
                <a:ext uri="{FF2B5EF4-FFF2-40B4-BE49-F238E27FC236}">
                  <a16:creationId xmlns:a16="http://schemas.microsoft.com/office/drawing/2014/main" id="{D86250FD-081E-9B02-CC58-E75573292C2A}"/>
                </a:ext>
              </a:extLst>
            </p:cNvPr>
            <p:cNvCxnSpPr>
              <a:cxnSpLocks/>
            </p:cNvCxnSpPr>
            <p:nvPr/>
          </p:nvCxnSpPr>
          <p:spPr>
            <a:xfrm flipV="1">
              <a:off x="7266501" y="3318036"/>
              <a:ext cx="0" cy="155536"/>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52" name="Straight Connector 51">
              <a:extLst>
                <a:ext uri="{FF2B5EF4-FFF2-40B4-BE49-F238E27FC236}">
                  <a16:creationId xmlns:a16="http://schemas.microsoft.com/office/drawing/2014/main" id="{E86E83DB-9CC3-3A20-0E7E-41D7908472A6}"/>
                </a:ext>
              </a:extLst>
            </p:cNvPr>
            <p:cNvCxnSpPr>
              <a:cxnSpLocks/>
            </p:cNvCxnSpPr>
            <p:nvPr/>
          </p:nvCxnSpPr>
          <p:spPr>
            <a:xfrm flipV="1">
              <a:off x="7780322" y="3318036"/>
              <a:ext cx="0" cy="155536"/>
            </a:xfrm>
            <a:prstGeom prst="line">
              <a:avLst/>
            </a:prstGeom>
            <a:ln/>
          </p:spPr>
          <p:style>
            <a:lnRef idx="2">
              <a:schemeClr val="accent2"/>
            </a:lnRef>
            <a:fillRef idx="0">
              <a:schemeClr val="accent2"/>
            </a:fillRef>
            <a:effectRef idx="1">
              <a:schemeClr val="accent2"/>
            </a:effectRef>
            <a:fontRef idx="minor">
              <a:schemeClr val="tx1"/>
            </a:fontRef>
          </p:style>
        </p:cxnSp>
        <p:sp>
          <p:nvSpPr>
            <p:cNvPr id="53" name="TextBox 52">
              <a:extLst>
                <a:ext uri="{FF2B5EF4-FFF2-40B4-BE49-F238E27FC236}">
                  <a16:creationId xmlns:a16="http://schemas.microsoft.com/office/drawing/2014/main" id="{DE629327-AF51-E2A5-6928-23F361CB4453}"/>
                </a:ext>
              </a:extLst>
            </p:cNvPr>
            <p:cNvSpPr txBox="1"/>
            <p:nvPr/>
          </p:nvSpPr>
          <p:spPr>
            <a:xfrm>
              <a:off x="5312855" y="2928044"/>
              <a:ext cx="22383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0</a:t>
              </a: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4" name="TextBox 53">
              <a:extLst>
                <a:ext uri="{FF2B5EF4-FFF2-40B4-BE49-F238E27FC236}">
                  <a16:creationId xmlns:a16="http://schemas.microsoft.com/office/drawing/2014/main" id="{CF3A6067-91CE-0B4A-FF4E-3A1616337EDA}"/>
                </a:ext>
              </a:extLst>
            </p:cNvPr>
            <p:cNvSpPr txBox="1"/>
            <p:nvPr/>
          </p:nvSpPr>
          <p:spPr>
            <a:xfrm>
              <a:off x="5824075" y="2928044"/>
              <a:ext cx="22383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1</a:t>
              </a: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5" name="TextBox 54">
              <a:extLst>
                <a:ext uri="{FF2B5EF4-FFF2-40B4-BE49-F238E27FC236}">
                  <a16:creationId xmlns:a16="http://schemas.microsoft.com/office/drawing/2014/main" id="{FF2D96C1-4EEF-2726-8803-5E1E2DF6D578}"/>
                </a:ext>
              </a:extLst>
            </p:cNvPr>
            <p:cNvSpPr txBox="1"/>
            <p:nvPr/>
          </p:nvSpPr>
          <p:spPr>
            <a:xfrm>
              <a:off x="6335295" y="2928044"/>
              <a:ext cx="22383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2</a:t>
              </a: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6" name="TextBox 55">
              <a:extLst>
                <a:ext uri="{FF2B5EF4-FFF2-40B4-BE49-F238E27FC236}">
                  <a16:creationId xmlns:a16="http://schemas.microsoft.com/office/drawing/2014/main" id="{EAF4766C-F78B-4893-1DB8-D76AF891C319}"/>
                </a:ext>
              </a:extLst>
            </p:cNvPr>
            <p:cNvSpPr txBox="1"/>
            <p:nvPr/>
          </p:nvSpPr>
          <p:spPr>
            <a:xfrm>
              <a:off x="6849140" y="2928044"/>
              <a:ext cx="22383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3</a:t>
              </a: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7" name="TextBox 56">
              <a:extLst>
                <a:ext uri="{FF2B5EF4-FFF2-40B4-BE49-F238E27FC236}">
                  <a16:creationId xmlns:a16="http://schemas.microsoft.com/office/drawing/2014/main" id="{D9D658B2-04AD-4AE7-A5F7-86E78FFE40AF}"/>
                </a:ext>
              </a:extLst>
            </p:cNvPr>
            <p:cNvSpPr txBox="1"/>
            <p:nvPr/>
          </p:nvSpPr>
          <p:spPr>
            <a:xfrm>
              <a:off x="7339663" y="2928044"/>
              <a:ext cx="22383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4</a:t>
              </a: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8" name="TextBox 57">
              <a:extLst>
                <a:ext uri="{FF2B5EF4-FFF2-40B4-BE49-F238E27FC236}">
                  <a16:creationId xmlns:a16="http://schemas.microsoft.com/office/drawing/2014/main" id="{35D43BFA-CD4A-6B5F-CB82-4E18EDC0D549}"/>
                </a:ext>
              </a:extLst>
            </p:cNvPr>
            <p:cNvSpPr txBox="1"/>
            <p:nvPr/>
          </p:nvSpPr>
          <p:spPr>
            <a:xfrm>
              <a:off x="7864244" y="2928044"/>
              <a:ext cx="22383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5</a:t>
              </a: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cxnSp>
          <p:nvCxnSpPr>
            <p:cNvPr id="59" name="Straight Connector 58">
              <a:extLst>
                <a:ext uri="{FF2B5EF4-FFF2-40B4-BE49-F238E27FC236}">
                  <a16:creationId xmlns:a16="http://schemas.microsoft.com/office/drawing/2014/main" id="{C46540F9-DF6C-1103-6C0A-E6FEF808E2BE}"/>
                </a:ext>
              </a:extLst>
            </p:cNvPr>
            <p:cNvCxnSpPr>
              <a:cxnSpLocks/>
            </p:cNvCxnSpPr>
            <p:nvPr/>
          </p:nvCxnSpPr>
          <p:spPr>
            <a:xfrm>
              <a:off x="5397099" y="3473572"/>
              <a:ext cx="2690982" cy="0"/>
            </a:xfrm>
            <a:prstGeom prst="line">
              <a:avLst/>
            </a:prstGeom>
          </p:spPr>
          <p:style>
            <a:lnRef idx="2">
              <a:schemeClr val="accent2"/>
            </a:lnRef>
            <a:fillRef idx="0">
              <a:schemeClr val="accent2"/>
            </a:fillRef>
            <a:effectRef idx="1">
              <a:schemeClr val="accent2"/>
            </a:effectRef>
            <a:fontRef idx="minor">
              <a:schemeClr val="tx1"/>
            </a:fontRef>
          </p:style>
        </p:cxnSp>
        <p:sp>
          <p:nvSpPr>
            <p:cNvPr id="60" name="TextBox 59">
              <a:extLst>
                <a:ext uri="{FF2B5EF4-FFF2-40B4-BE49-F238E27FC236}">
                  <a16:creationId xmlns:a16="http://schemas.microsoft.com/office/drawing/2014/main" id="{687A0BD9-CF54-FEDB-39C9-CE1E7EFE07D5}"/>
                </a:ext>
              </a:extLst>
            </p:cNvPr>
            <p:cNvSpPr txBox="1"/>
            <p:nvPr/>
          </p:nvSpPr>
          <p:spPr>
            <a:xfrm>
              <a:off x="4815050" y="3097698"/>
              <a:ext cx="65678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cm</a:t>
              </a: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grpSp>
    </p:spTree>
    <p:extLst>
      <p:ext uri="{BB962C8B-B14F-4D97-AF65-F5344CB8AC3E}">
        <p14:creationId xmlns:p14="http://schemas.microsoft.com/office/powerpoint/2010/main" val="38500447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070707"/>
        </a:solidFill>
        <a:effectLst/>
      </p:bgPr>
    </p:bg>
    <p:spTree>
      <p:nvGrpSpPr>
        <p:cNvPr id="1" name="">
          <a:extLst>
            <a:ext uri="{FF2B5EF4-FFF2-40B4-BE49-F238E27FC236}">
              <a16:creationId xmlns:a16="http://schemas.microsoft.com/office/drawing/2014/main" id="{7D7D86D5-54A2-E5F7-CC56-8B7B559FE6E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49FCA5B-7772-7498-2116-1595B7DD613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52745" y="0"/>
            <a:ext cx="8686510" cy="6858000"/>
          </a:xfrm>
          <a:prstGeom prst="rect">
            <a:avLst/>
          </a:prstGeom>
        </p:spPr>
      </p:pic>
      <p:pic>
        <p:nvPicPr>
          <p:cNvPr id="4" name="Picture 3">
            <a:extLst>
              <a:ext uri="{FF2B5EF4-FFF2-40B4-BE49-F238E27FC236}">
                <a16:creationId xmlns:a16="http://schemas.microsoft.com/office/drawing/2014/main" id="{556D5C89-F2E8-3DCD-A91D-A322501C60EC}"/>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23817" y="-1"/>
            <a:ext cx="12239633" cy="6859241"/>
          </a:xfrm>
          <a:custGeom>
            <a:avLst/>
            <a:gdLst>
              <a:gd name="csX0" fmla="*/ 8119664 w 12239633"/>
              <a:gd name="csY0" fmla="*/ 6858001 h 6859241"/>
              <a:gd name="csX1" fmla="*/ 8120517 w 12239633"/>
              <a:gd name="csY1" fmla="*/ 6858001 h 6859241"/>
              <a:gd name="csX2" fmla="*/ 8120539 w 12239633"/>
              <a:gd name="csY2" fmla="*/ 6859241 h 6859241"/>
              <a:gd name="csX3" fmla="*/ 8246388 w 12239633"/>
              <a:gd name="csY3" fmla="*/ 3820079 h 6859241"/>
              <a:gd name="csX4" fmla="*/ 8246111 w 12239633"/>
              <a:gd name="csY4" fmla="*/ 3845122 h 6859241"/>
              <a:gd name="csX5" fmla="*/ 8234555 w 12239633"/>
              <a:gd name="csY5" fmla="*/ 3827700 h 6859241"/>
              <a:gd name="csX6" fmla="*/ 2572877 w 12239633"/>
              <a:gd name="csY6" fmla="*/ 3590684 h 6859241"/>
              <a:gd name="csX7" fmla="*/ 2651638 w 12239633"/>
              <a:gd name="csY7" fmla="*/ 4233579 h 6859241"/>
              <a:gd name="csX8" fmla="*/ 2026208 w 12239633"/>
              <a:gd name="csY8" fmla="*/ 3852784 h 6859241"/>
              <a:gd name="csX9" fmla="*/ 2250017 w 12239633"/>
              <a:gd name="csY9" fmla="*/ 4493315 h 6859241"/>
              <a:gd name="csX10" fmla="*/ 1772512 w 12239633"/>
              <a:gd name="csY10" fmla="*/ 4454289 h 6859241"/>
              <a:gd name="csX11" fmla="*/ 2198509 w 12239633"/>
              <a:gd name="csY11" fmla="*/ 4933999 h 6859241"/>
              <a:gd name="csX12" fmla="*/ 1926534 w 12239633"/>
              <a:gd name="csY12" fmla="*/ 5246775 h 6859241"/>
              <a:gd name="csX13" fmla="*/ 2565121 w 12239633"/>
              <a:gd name="csY13" fmla="*/ 5266205 h 6859241"/>
              <a:gd name="csX14" fmla="*/ 2583485 w 12239633"/>
              <a:gd name="csY14" fmla="*/ 5554845 h 6859241"/>
              <a:gd name="csX15" fmla="*/ 2936916 w 12239633"/>
              <a:gd name="csY15" fmla="*/ 5494091 h 6859241"/>
              <a:gd name="csX16" fmla="*/ 3039414 w 12239633"/>
              <a:gd name="csY16" fmla="*/ 5843837 h 6859241"/>
              <a:gd name="csX17" fmla="*/ 3361876 w 12239633"/>
              <a:gd name="csY17" fmla="*/ 5656875 h 6859241"/>
              <a:gd name="csX18" fmla="*/ 3601494 w 12239633"/>
              <a:gd name="csY18" fmla="*/ 6131900 h 6859241"/>
              <a:gd name="csX19" fmla="*/ 3819556 w 12239633"/>
              <a:gd name="csY19" fmla="*/ 5825446 h 6859241"/>
              <a:gd name="csX20" fmla="*/ 4265571 w 12239633"/>
              <a:gd name="csY20" fmla="*/ 6472426 h 6859241"/>
              <a:gd name="csX21" fmla="*/ 4221677 w 12239633"/>
              <a:gd name="csY21" fmla="*/ 5862993 h 6859241"/>
              <a:gd name="csX22" fmla="*/ 4556439 w 12239633"/>
              <a:gd name="csY22" fmla="*/ 6010084 h 6859241"/>
              <a:gd name="csX23" fmla="*/ 4549074 w 12239633"/>
              <a:gd name="csY23" fmla="*/ 5680597 h 6859241"/>
              <a:gd name="csX24" fmla="*/ 5389222 w 12239633"/>
              <a:gd name="csY24" fmla="*/ 6016083 h 6859241"/>
              <a:gd name="csX25" fmla="*/ 4714622 w 12239633"/>
              <a:gd name="csY25" fmla="*/ 5349359 h 6859241"/>
              <a:gd name="csX26" fmla="*/ 5214546 w 12239633"/>
              <a:gd name="csY26" fmla="*/ 5255350 h 6859241"/>
              <a:gd name="csX27" fmla="*/ 4535881 w 12239633"/>
              <a:gd name="csY27" fmla="*/ 5048884 h 6859241"/>
              <a:gd name="csX28" fmla="*/ 5063479 w 12239633"/>
              <a:gd name="csY28" fmla="*/ 4568676 h 6859241"/>
              <a:gd name="csX29" fmla="*/ 4256807 w 12239633"/>
              <a:gd name="csY29" fmla="*/ 4535993 h 6859241"/>
              <a:gd name="csX30" fmla="*/ 4238174 w 12239633"/>
              <a:gd name="csY30" fmla="*/ 4098863 h 6859241"/>
              <a:gd name="csX31" fmla="*/ 3701061 w 12239633"/>
              <a:gd name="csY31" fmla="*/ 4351007 h 6859241"/>
              <a:gd name="csX32" fmla="*/ 3405659 w 12239633"/>
              <a:gd name="csY32" fmla="*/ 3596683 h 6859241"/>
              <a:gd name="csX33" fmla="*/ 3162062 w 12239633"/>
              <a:gd name="csY33" fmla="*/ 4078777 h 6859241"/>
              <a:gd name="csX34" fmla="*/ 4897423 w 12239633"/>
              <a:gd name="csY34" fmla="*/ 63499 h 6859241"/>
              <a:gd name="csX35" fmla="*/ 4252297 w 12239633"/>
              <a:gd name="csY35" fmla="*/ 816615 h 6859241"/>
              <a:gd name="csX36" fmla="*/ 3915003 w 12239633"/>
              <a:gd name="csY36" fmla="*/ 390798 h 6859241"/>
              <a:gd name="csX37" fmla="*/ 3687813 w 12239633"/>
              <a:gd name="csY37" fmla="*/ 1170452 h 6859241"/>
              <a:gd name="csX38" fmla="*/ 2903119 w 12239633"/>
              <a:gd name="csY38" fmla="*/ 692252 h 6859241"/>
              <a:gd name="csX39" fmla="*/ 3071766 w 12239633"/>
              <a:gd name="csY39" fmla="*/ 1419351 h 6859241"/>
              <a:gd name="csX40" fmla="*/ 2257607 w 12239633"/>
              <a:gd name="csY40" fmla="*/ 1497924 h 6859241"/>
              <a:gd name="csX41" fmla="*/ 2793207 w 12239633"/>
              <a:gd name="csY41" fmla="*/ 2074122 h 6859241"/>
              <a:gd name="csX42" fmla="*/ 2030417 w 12239633"/>
              <a:gd name="csY42" fmla="*/ 2297004 h 6859241"/>
              <a:gd name="csX43" fmla="*/ 2675930 w 12239633"/>
              <a:gd name="csY43" fmla="*/ 2729413 h 6859241"/>
              <a:gd name="csX44" fmla="*/ 2279511 w 12239633"/>
              <a:gd name="csY44" fmla="*/ 3155231 h 6859241"/>
              <a:gd name="csX45" fmla="*/ 2961855 w 12239633"/>
              <a:gd name="csY45" fmla="*/ 3227212 h 6859241"/>
              <a:gd name="csX46" fmla="*/ 2983566 w 12239633"/>
              <a:gd name="csY46" fmla="*/ 3810001 h 6859241"/>
              <a:gd name="csX47" fmla="*/ 3489507 w 12239633"/>
              <a:gd name="csY47" fmla="*/ 3207265 h 6859241"/>
              <a:gd name="csX48" fmla="*/ 3716891 w 12239633"/>
              <a:gd name="csY48" fmla="*/ 3482529 h 6859241"/>
              <a:gd name="csX49" fmla="*/ 3944080 w 12239633"/>
              <a:gd name="csY49" fmla="*/ 3076311 h 6859241"/>
              <a:gd name="csX50" fmla="*/ 4281374 w 12239633"/>
              <a:gd name="csY50" fmla="*/ 3331629 h 6859241"/>
              <a:gd name="csX51" fmla="*/ 4391480 w 12239633"/>
              <a:gd name="csY51" fmla="*/ 2827412 h 6859241"/>
              <a:gd name="csX52" fmla="*/ 4926886 w 12239633"/>
              <a:gd name="csY52" fmla="*/ 3076311 h 6859241"/>
              <a:gd name="csX53" fmla="*/ 4868345 w 12239633"/>
              <a:gd name="csY53" fmla="*/ 2552495 h 6859241"/>
              <a:gd name="csX54" fmla="*/ 5689676 w 12239633"/>
              <a:gd name="csY54" fmla="*/ 2774857 h 6859241"/>
              <a:gd name="csX55" fmla="*/ 5205639 w 12239633"/>
              <a:gd name="csY55" fmla="*/ 2198658 h 6859241"/>
              <a:gd name="csX56" fmla="*/ 5572012 w 12239633"/>
              <a:gd name="csY56" fmla="*/ 2021740 h 6859241"/>
              <a:gd name="csX57" fmla="*/ 5322917 w 12239633"/>
              <a:gd name="csY57" fmla="*/ 1694268 h 6859241"/>
              <a:gd name="csX58" fmla="*/ 6217523 w 12239633"/>
              <a:gd name="csY58" fmla="*/ 1216069 h 6859241"/>
              <a:gd name="csX59" fmla="*/ 5205639 w 12239633"/>
              <a:gd name="csY59" fmla="*/ 1196469 h 6859241"/>
              <a:gd name="csX60" fmla="*/ 5521030 w 12239633"/>
              <a:gd name="csY60" fmla="*/ 613680 h 6859241"/>
              <a:gd name="csX61" fmla="*/ 4846052 w 12239633"/>
              <a:gd name="csY61" fmla="*/ 1065515 h 6859241"/>
              <a:gd name="csX62" fmla="*/ 4897423 w 12239633"/>
              <a:gd name="csY62" fmla="*/ 63499 h 6859241"/>
              <a:gd name="csX63" fmla="*/ 0 w 12239633"/>
              <a:gd name="csY63" fmla="*/ 0 h 6859241"/>
              <a:gd name="csX64" fmla="*/ 12239633 w 12239633"/>
              <a:gd name="csY64" fmla="*/ 0 h 6859241"/>
              <a:gd name="csX65" fmla="*/ 12239633 w 12239633"/>
              <a:gd name="csY65" fmla="*/ 6858001 h 6859241"/>
              <a:gd name="csX66" fmla="*/ 8120517 w 12239633"/>
              <a:gd name="csY66" fmla="*/ 6858001 h 6859241"/>
              <a:gd name="csX67" fmla="*/ 8106675 w 12239633"/>
              <a:gd name="csY67" fmla="*/ 6087199 h 6859241"/>
              <a:gd name="csX68" fmla="*/ 8516130 w 12239633"/>
              <a:gd name="csY68" fmla="*/ 6200640 h 6859241"/>
              <a:gd name="csX69" fmla="*/ 8529138 w 12239633"/>
              <a:gd name="csY69" fmla="*/ 5779558 h 6859241"/>
              <a:gd name="csX70" fmla="*/ 9559011 w 12239633"/>
              <a:gd name="csY70" fmla="*/ 6021068 h 6859241"/>
              <a:gd name="csX71" fmla="*/ 8758884 w 12239633"/>
              <a:gd name="csY71" fmla="*/ 5317348 h 6859241"/>
              <a:gd name="csX72" fmla="*/ 9391518 w 12239633"/>
              <a:gd name="csY72" fmla="*/ 5084314 h 6859241"/>
              <a:gd name="csX73" fmla="*/ 8555238 w 12239633"/>
              <a:gd name="csY73" fmla="*/ 4972026 h 6859241"/>
              <a:gd name="csX74" fmla="*/ 9248601 w 12239633"/>
              <a:gd name="csY74" fmla="*/ 4237269 h 6859241"/>
              <a:gd name="csX75" fmla="*/ 8240234 w 12239633"/>
              <a:gd name="csY75" fmla="*/ 4376734 h 6859241"/>
              <a:gd name="csX76" fmla="*/ 8246111 w 12239633"/>
              <a:gd name="csY76" fmla="*/ 3845122 h 6859241"/>
              <a:gd name="csX77" fmla="*/ 8288885 w 12239633"/>
              <a:gd name="csY77" fmla="*/ 3909610 h 6859241"/>
              <a:gd name="csX78" fmla="*/ 8525849 w 12239633"/>
              <a:gd name="csY78" fmla="*/ 3398885 h 6859241"/>
              <a:gd name="csX79" fmla="*/ 9061534 w 12239633"/>
              <a:gd name="csY79" fmla="*/ 3552919 h 6859241"/>
              <a:gd name="csX80" fmla="*/ 8640303 w 12239633"/>
              <a:gd name="csY80" fmla="*/ 2981765 h 6859241"/>
              <a:gd name="csX81" fmla="*/ 8947883 w 12239633"/>
              <a:gd name="csY81" fmla="*/ 2885281 h 6859241"/>
              <a:gd name="csX82" fmla="*/ 8635395 w 12239633"/>
              <a:gd name="csY82" fmla="*/ 2589042 h 6859241"/>
              <a:gd name="csX83" fmla="*/ 8952448 w 12239633"/>
              <a:gd name="csY83" fmla="*/ 2401039 h 6859241"/>
              <a:gd name="csX84" fmla="*/ 8521376 w 12239633"/>
              <a:gd name="csY84" fmla="*/ 2167312 h 6859241"/>
              <a:gd name="csX85" fmla="*/ 8882377 w 12239633"/>
              <a:gd name="csY85" fmla="*/ 1823012 h 6859241"/>
              <a:gd name="csX86" fmla="*/ 8391091 w 12239633"/>
              <a:gd name="csY86" fmla="*/ 1714985 h 6859241"/>
              <a:gd name="csX87" fmla="*/ 8799802 w 12239633"/>
              <a:gd name="csY87" fmla="*/ 1140040 h 6859241"/>
              <a:gd name="csX88" fmla="*/ 8153930 w 12239633"/>
              <a:gd name="csY88" fmla="*/ 1348292 h 6859241"/>
              <a:gd name="csX89" fmla="*/ 8085039 w 12239633"/>
              <a:gd name="csY89" fmla="*/ 1010833 h 6859241"/>
              <a:gd name="csX90" fmla="*/ 7724503 w 12239633"/>
              <a:gd name="csY90" fmla="*/ 1108924 h 6859241"/>
              <a:gd name="csX91" fmla="*/ 7514249 w 12239633"/>
              <a:gd name="csY91" fmla="*/ 271365 h 6859241"/>
              <a:gd name="csX92" fmla="*/ 7242127 w 12239633"/>
              <a:gd name="csY92" fmla="*/ 1054310 h 6859241"/>
              <a:gd name="csX93" fmla="*/ 6791157 w 12239633"/>
              <a:gd name="csY93" fmla="*/ 637530 h 6859241"/>
              <a:gd name="csX94" fmla="*/ 7032618 w 12239633"/>
              <a:gd name="csY94" fmla="*/ 1296169 h 6859241"/>
              <a:gd name="csX95" fmla="*/ 6133882 w 12239633"/>
              <a:gd name="csY95" fmla="*/ 962199 h 6859241"/>
              <a:gd name="csX96" fmla="*/ 6656954 w 12239633"/>
              <a:gd name="csY96" fmla="*/ 1685949 h 6859241"/>
              <a:gd name="csX97" fmla="*/ 6184777 w 12239633"/>
              <a:gd name="csY97" fmla="*/ 1823937 h 6859241"/>
              <a:gd name="csX98" fmla="*/ 6837021 w 12239633"/>
              <a:gd name="csY98" fmla="*/ 2229720 h 6859241"/>
              <a:gd name="csX99" fmla="*/ 6204754 w 12239633"/>
              <a:gd name="csY99" fmla="*/ 2701061 h 6859241"/>
              <a:gd name="csX100" fmla="*/ 6908658 w 12239633"/>
              <a:gd name="csY100" fmla="*/ 2782899 h 6859241"/>
              <a:gd name="csX101" fmla="*/ 6775544 w 12239633"/>
              <a:gd name="csY101" fmla="*/ 3440529 h 6859241"/>
              <a:gd name="csX102" fmla="*/ 7434374 w 12239633"/>
              <a:gd name="csY102" fmla="*/ 3192087 h 6859241"/>
              <a:gd name="csX103" fmla="*/ 7445463 w 12239633"/>
              <a:gd name="csY103" fmla="*/ 3852010 h 6859241"/>
              <a:gd name="csX104" fmla="*/ 8001093 w 12239633"/>
              <a:gd name="csY104" fmla="*/ 3475720 h 6859241"/>
              <a:gd name="csX105" fmla="*/ 8234555 w 12239633"/>
              <a:gd name="csY105" fmla="*/ 3827700 h 6859241"/>
              <a:gd name="csX106" fmla="*/ 7556493 w 12239633"/>
              <a:gd name="csY106" fmla="*/ 4264366 h 6859241"/>
              <a:gd name="csX107" fmla="*/ 7237324 w 12239633"/>
              <a:gd name="csY107" fmla="*/ 3362984 h 6859241"/>
              <a:gd name="csX108" fmla="*/ 6899620 w 12239633"/>
              <a:gd name="csY108" fmla="*/ 4036296 h 6859241"/>
              <a:gd name="csX109" fmla="*/ 6194444 w 12239633"/>
              <a:gd name="csY109" fmla="*/ 3542556 h 6859241"/>
              <a:gd name="csX110" fmla="*/ 6249730 w 12239633"/>
              <a:gd name="csY110" fmla="*/ 4349691 h 6859241"/>
              <a:gd name="csX111" fmla="*/ 5491906 w 12239633"/>
              <a:gd name="csY111" fmla="*/ 4001765 h 6859241"/>
              <a:gd name="csX112" fmla="*/ 5729064 w 12239633"/>
              <a:gd name="csY112" fmla="*/ 4773249 h 6859241"/>
              <a:gd name="csX113" fmla="*/ 5133492 w 12239633"/>
              <a:gd name="csY113" fmla="*/ 4830556 h 6859241"/>
              <a:gd name="csX114" fmla="*/ 5634798 w 12239633"/>
              <a:gd name="csY114" fmla="*/ 5350237 h 6859241"/>
              <a:gd name="csX115" fmla="*/ 5272969 w 12239633"/>
              <a:gd name="csY115" fmla="*/ 5812694 h 6859241"/>
              <a:gd name="csX116" fmla="*/ 6071661 w 12239633"/>
              <a:gd name="csY116" fmla="*/ 5694022 h 6859241"/>
              <a:gd name="csX117" fmla="*/ 6075189 w 12239633"/>
              <a:gd name="csY117" fmla="*/ 6060223 h 6859241"/>
              <a:gd name="csX118" fmla="*/ 6522058 w 12239633"/>
              <a:gd name="csY118" fmla="*/ 5902798 h 6859241"/>
              <a:gd name="csX119" fmla="*/ 6626862 w 12239633"/>
              <a:gd name="csY119" fmla="*/ 6328480 h 6859241"/>
              <a:gd name="csX120" fmla="*/ 7043450 w 12239633"/>
              <a:gd name="csY120" fmla="*/ 6016091 h 6859241"/>
              <a:gd name="csX121" fmla="*/ 7311581 w 12239633"/>
              <a:gd name="csY121" fmla="*/ 6571673 h 6859241"/>
              <a:gd name="csX122" fmla="*/ 7605444 w 12239633"/>
              <a:gd name="csY122" fmla="*/ 6129451 h 6859241"/>
              <a:gd name="csX123" fmla="*/ 8119664 w 12239633"/>
              <a:gd name="csY123" fmla="*/ 6858001 h 6859241"/>
              <a:gd name="csX124" fmla="*/ 0 w 12239633"/>
              <a:gd name="csY124" fmla="*/ 6858001 h 68592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Lst>
            <a:rect l="l" t="t" r="r" b="b"/>
            <a:pathLst>
              <a:path w="12239633" h="6859241">
                <a:moveTo>
                  <a:pt x="8119664" y="6858001"/>
                </a:moveTo>
                <a:lnTo>
                  <a:pt x="8120517" y="6858001"/>
                </a:lnTo>
                <a:lnTo>
                  <a:pt x="8120539" y="6859241"/>
                </a:lnTo>
                <a:close/>
                <a:moveTo>
                  <a:pt x="8246388" y="3820079"/>
                </a:moveTo>
                <a:lnTo>
                  <a:pt x="8246111" y="3845122"/>
                </a:lnTo>
                <a:lnTo>
                  <a:pt x="8234555" y="3827700"/>
                </a:lnTo>
                <a:close/>
                <a:moveTo>
                  <a:pt x="2572877" y="3590684"/>
                </a:moveTo>
                <a:lnTo>
                  <a:pt x="2651638" y="4233579"/>
                </a:lnTo>
                <a:lnTo>
                  <a:pt x="2026208" y="3852784"/>
                </a:lnTo>
                <a:lnTo>
                  <a:pt x="2250017" y="4493315"/>
                </a:lnTo>
                <a:lnTo>
                  <a:pt x="1772512" y="4454289"/>
                </a:lnTo>
                <a:lnTo>
                  <a:pt x="2198509" y="4933999"/>
                </a:lnTo>
                <a:cubicBezTo>
                  <a:pt x="2107807" y="5038215"/>
                  <a:pt x="2017236" y="5142558"/>
                  <a:pt x="1926534" y="5246775"/>
                </a:cubicBezTo>
                <a:lnTo>
                  <a:pt x="2565121" y="5266205"/>
                </a:lnTo>
                <a:lnTo>
                  <a:pt x="2583485" y="5554845"/>
                </a:lnTo>
                <a:lnTo>
                  <a:pt x="2936916" y="5494091"/>
                </a:lnTo>
                <a:lnTo>
                  <a:pt x="3039414" y="5843837"/>
                </a:lnTo>
                <a:lnTo>
                  <a:pt x="3361876" y="5656875"/>
                </a:lnTo>
                <a:lnTo>
                  <a:pt x="3601494" y="6131900"/>
                </a:lnTo>
                <a:cubicBezTo>
                  <a:pt x="3674166" y="6029677"/>
                  <a:pt x="3746884" y="5927669"/>
                  <a:pt x="3819556" y="5825446"/>
                </a:cubicBezTo>
                <a:lnTo>
                  <a:pt x="4265571" y="6472426"/>
                </a:lnTo>
                <a:lnTo>
                  <a:pt x="4221677" y="5862993"/>
                </a:lnTo>
                <a:lnTo>
                  <a:pt x="4556439" y="6010084"/>
                </a:lnTo>
                <a:lnTo>
                  <a:pt x="4549074" y="5680597"/>
                </a:lnTo>
                <a:lnTo>
                  <a:pt x="5389222" y="6016083"/>
                </a:lnTo>
                <a:lnTo>
                  <a:pt x="4714622" y="5349359"/>
                </a:lnTo>
                <a:lnTo>
                  <a:pt x="5214546" y="5255350"/>
                </a:lnTo>
                <a:lnTo>
                  <a:pt x="4535881" y="5048884"/>
                </a:lnTo>
                <a:cubicBezTo>
                  <a:pt x="4711731" y="4888743"/>
                  <a:pt x="4887627" y="4728816"/>
                  <a:pt x="5063479" y="4568676"/>
                </a:cubicBezTo>
                <a:lnTo>
                  <a:pt x="4256807" y="4535993"/>
                </a:lnTo>
                <a:lnTo>
                  <a:pt x="4238174" y="4098863"/>
                </a:lnTo>
                <a:lnTo>
                  <a:pt x="3701061" y="4351007"/>
                </a:lnTo>
                <a:lnTo>
                  <a:pt x="3405659" y="3596683"/>
                </a:lnTo>
                <a:lnTo>
                  <a:pt x="3162062" y="4078777"/>
                </a:lnTo>
                <a:close/>
                <a:moveTo>
                  <a:pt x="4897423" y="63499"/>
                </a:moveTo>
                <a:lnTo>
                  <a:pt x="4252297" y="816615"/>
                </a:lnTo>
                <a:lnTo>
                  <a:pt x="3915003" y="390798"/>
                </a:lnTo>
                <a:lnTo>
                  <a:pt x="3687813" y="1170452"/>
                </a:lnTo>
                <a:lnTo>
                  <a:pt x="2903119" y="692252"/>
                </a:lnTo>
                <a:lnTo>
                  <a:pt x="3071766" y="1419351"/>
                </a:lnTo>
                <a:lnTo>
                  <a:pt x="2257607" y="1497924"/>
                </a:lnTo>
                <a:lnTo>
                  <a:pt x="2793207" y="2074122"/>
                </a:lnTo>
                <a:lnTo>
                  <a:pt x="2030417" y="2297004"/>
                </a:lnTo>
                <a:lnTo>
                  <a:pt x="2675930" y="2729413"/>
                </a:lnTo>
                <a:lnTo>
                  <a:pt x="2279511" y="3155231"/>
                </a:lnTo>
                <a:lnTo>
                  <a:pt x="2961855" y="3227212"/>
                </a:lnTo>
                <a:cubicBezTo>
                  <a:pt x="2969027" y="3421475"/>
                  <a:pt x="2976393" y="3615738"/>
                  <a:pt x="2983566" y="3810001"/>
                </a:cubicBezTo>
                <a:lnTo>
                  <a:pt x="3489507" y="3207265"/>
                </a:lnTo>
                <a:lnTo>
                  <a:pt x="3716891" y="3482529"/>
                </a:lnTo>
                <a:lnTo>
                  <a:pt x="3944080" y="3076311"/>
                </a:lnTo>
                <a:lnTo>
                  <a:pt x="4281374" y="3331629"/>
                </a:lnTo>
                <a:lnTo>
                  <a:pt x="4391480" y="2827412"/>
                </a:lnTo>
                <a:lnTo>
                  <a:pt x="4926886" y="3076311"/>
                </a:lnTo>
                <a:cubicBezTo>
                  <a:pt x="4907308" y="2901648"/>
                  <a:pt x="4887923" y="2727158"/>
                  <a:pt x="4868345" y="2552495"/>
                </a:cubicBezTo>
                <a:lnTo>
                  <a:pt x="5689676" y="2774857"/>
                </a:lnTo>
                <a:lnTo>
                  <a:pt x="5205639" y="2198658"/>
                </a:lnTo>
                <a:lnTo>
                  <a:pt x="5572012" y="2021740"/>
                </a:lnTo>
                <a:lnTo>
                  <a:pt x="5322917" y="1694268"/>
                </a:lnTo>
                <a:lnTo>
                  <a:pt x="6217523" y="1216069"/>
                </a:lnTo>
                <a:lnTo>
                  <a:pt x="5205639" y="1196469"/>
                </a:lnTo>
                <a:lnTo>
                  <a:pt x="5521030" y="613680"/>
                </a:lnTo>
                <a:lnTo>
                  <a:pt x="4846052" y="1065515"/>
                </a:lnTo>
                <a:cubicBezTo>
                  <a:pt x="4863111" y="731452"/>
                  <a:pt x="4880364" y="397562"/>
                  <a:pt x="4897423" y="63499"/>
                </a:cubicBezTo>
                <a:close/>
                <a:moveTo>
                  <a:pt x="0" y="0"/>
                </a:moveTo>
                <a:lnTo>
                  <a:pt x="12239633" y="0"/>
                </a:lnTo>
                <a:lnTo>
                  <a:pt x="12239633" y="6858001"/>
                </a:lnTo>
                <a:lnTo>
                  <a:pt x="8120517" y="6858001"/>
                </a:lnTo>
                <a:lnTo>
                  <a:pt x="8106675" y="6087199"/>
                </a:lnTo>
                <a:lnTo>
                  <a:pt x="8516130" y="6200640"/>
                </a:lnTo>
                <a:lnTo>
                  <a:pt x="8529138" y="5779558"/>
                </a:lnTo>
                <a:lnTo>
                  <a:pt x="9559011" y="6021068"/>
                </a:lnTo>
                <a:lnTo>
                  <a:pt x="8758884" y="5317348"/>
                </a:lnTo>
                <a:lnTo>
                  <a:pt x="9391518" y="5084314"/>
                </a:lnTo>
                <a:lnTo>
                  <a:pt x="8555238" y="4972026"/>
                </a:lnTo>
                <a:cubicBezTo>
                  <a:pt x="8786344" y="4727019"/>
                  <a:pt x="9017494" y="4482277"/>
                  <a:pt x="9248601" y="4237269"/>
                </a:cubicBezTo>
                <a:lnTo>
                  <a:pt x="8240234" y="4376734"/>
                </a:lnTo>
                <a:lnTo>
                  <a:pt x="8246111" y="3845122"/>
                </a:lnTo>
                <a:lnTo>
                  <a:pt x="8288885" y="3909610"/>
                </a:lnTo>
                <a:lnTo>
                  <a:pt x="8525849" y="3398885"/>
                </a:lnTo>
                <a:cubicBezTo>
                  <a:pt x="8704395" y="3450280"/>
                  <a:pt x="8882989" y="3501524"/>
                  <a:pt x="9061534" y="3552919"/>
                </a:cubicBezTo>
                <a:lnTo>
                  <a:pt x="8640303" y="2981765"/>
                </a:lnTo>
                <a:lnTo>
                  <a:pt x="8947883" y="2885281"/>
                </a:lnTo>
                <a:lnTo>
                  <a:pt x="8635395" y="2589042"/>
                </a:lnTo>
                <a:lnTo>
                  <a:pt x="8952448" y="2401039"/>
                </a:lnTo>
                <a:lnTo>
                  <a:pt x="8521376" y="2167312"/>
                </a:lnTo>
                <a:lnTo>
                  <a:pt x="8882377" y="1823012"/>
                </a:lnTo>
                <a:cubicBezTo>
                  <a:pt x="8718546" y="1787036"/>
                  <a:pt x="8554922" y="1750960"/>
                  <a:pt x="8391091" y="1714985"/>
                </a:cubicBezTo>
                <a:lnTo>
                  <a:pt x="8799802" y="1140040"/>
                </a:lnTo>
                <a:lnTo>
                  <a:pt x="8153930" y="1348292"/>
                </a:lnTo>
                <a:lnTo>
                  <a:pt x="8085039" y="1010833"/>
                </a:lnTo>
                <a:lnTo>
                  <a:pt x="7724503" y="1108924"/>
                </a:lnTo>
                <a:lnTo>
                  <a:pt x="7514249" y="271365"/>
                </a:lnTo>
                <a:lnTo>
                  <a:pt x="7242127" y="1054310"/>
                </a:lnTo>
                <a:lnTo>
                  <a:pt x="6791157" y="637530"/>
                </a:lnTo>
                <a:lnTo>
                  <a:pt x="7032618" y="1296169"/>
                </a:lnTo>
                <a:cubicBezTo>
                  <a:pt x="6732970" y="1184879"/>
                  <a:pt x="6433529" y="1073489"/>
                  <a:pt x="6133882" y="962199"/>
                </a:cubicBezTo>
                <a:lnTo>
                  <a:pt x="6656954" y="1685949"/>
                </a:lnTo>
                <a:lnTo>
                  <a:pt x="6184777" y="1823937"/>
                </a:lnTo>
                <a:lnTo>
                  <a:pt x="6837021" y="2229720"/>
                </a:lnTo>
                <a:lnTo>
                  <a:pt x="6204754" y="2701061"/>
                </a:lnTo>
                <a:lnTo>
                  <a:pt x="6908658" y="2782899"/>
                </a:lnTo>
                <a:lnTo>
                  <a:pt x="6775544" y="3440529"/>
                </a:lnTo>
                <a:lnTo>
                  <a:pt x="7434374" y="3192087"/>
                </a:lnTo>
                <a:lnTo>
                  <a:pt x="7445463" y="3852010"/>
                </a:lnTo>
                <a:lnTo>
                  <a:pt x="8001093" y="3475720"/>
                </a:lnTo>
                <a:lnTo>
                  <a:pt x="8234555" y="3827700"/>
                </a:lnTo>
                <a:lnTo>
                  <a:pt x="7556493" y="4264366"/>
                </a:lnTo>
                <a:lnTo>
                  <a:pt x="7237324" y="3362984"/>
                </a:lnTo>
                <a:lnTo>
                  <a:pt x="6899620" y="4036296"/>
                </a:lnTo>
                <a:lnTo>
                  <a:pt x="6194444" y="3542556"/>
                </a:lnTo>
                <a:lnTo>
                  <a:pt x="6249730" y="4349691"/>
                </a:lnTo>
                <a:lnTo>
                  <a:pt x="5491906" y="4001765"/>
                </a:lnTo>
                <a:lnTo>
                  <a:pt x="5729064" y="4773249"/>
                </a:lnTo>
                <a:lnTo>
                  <a:pt x="5133492" y="4830556"/>
                </a:lnTo>
                <a:lnTo>
                  <a:pt x="5634798" y="5350237"/>
                </a:lnTo>
                <a:cubicBezTo>
                  <a:pt x="5514136" y="5504345"/>
                  <a:pt x="5393631" y="5658585"/>
                  <a:pt x="5272969" y="5812694"/>
                </a:cubicBezTo>
                <a:lnTo>
                  <a:pt x="6071661" y="5694022"/>
                </a:lnTo>
                <a:lnTo>
                  <a:pt x="6075189" y="6060223"/>
                </a:lnTo>
                <a:lnTo>
                  <a:pt x="6522058" y="5902798"/>
                </a:lnTo>
                <a:lnTo>
                  <a:pt x="6626862" y="6328480"/>
                </a:lnTo>
                <a:lnTo>
                  <a:pt x="7043450" y="6016091"/>
                </a:lnTo>
                <a:lnTo>
                  <a:pt x="7311581" y="6571673"/>
                </a:lnTo>
                <a:cubicBezTo>
                  <a:pt x="7409521" y="6424177"/>
                  <a:pt x="7507504" y="6276946"/>
                  <a:pt x="7605444" y="6129451"/>
                </a:cubicBezTo>
                <a:lnTo>
                  <a:pt x="8119664" y="6858001"/>
                </a:lnTo>
                <a:lnTo>
                  <a:pt x="0" y="6858001"/>
                </a:lnTo>
                <a:close/>
              </a:path>
            </a:pathLst>
          </a:custGeom>
          <a:solidFill>
            <a:schemeClr val="bg1"/>
          </a:solidFill>
          <a:ln>
            <a:solidFill>
              <a:schemeClr val="tx1"/>
            </a:solidFill>
          </a:ln>
        </p:spPr>
      </p:pic>
      <p:grpSp>
        <p:nvGrpSpPr>
          <p:cNvPr id="40" name="Group 39">
            <a:extLst>
              <a:ext uri="{FF2B5EF4-FFF2-40B4-BE49-F238E27FC236}">
                <a16:creationId xmlns:a16="http://schemas.microsoft.com/office/drawing/2014/main" id="{550865F5-248C-1410-B599-3196DB37F29C}"/>
              </a:ext>
            </a:extLst>
          </p:cNvPr>
          <p:cNvGrpSpPr/>
          <p:nvPr/>
        </p:nvGrpSpPr>
        <p:grpSpPr>
          <a:xfrm>
            <a:off x="8481142" y="6026843"/>
            <a:ext cx="3608253" cy="685721"/>
            <a:chOff x="4777973" y="2864543"/>
            <a:chExt cx="3608253" cy="685721"/>
          </a:xfrm>
        </p:grpSpPr>
        <p:sp>
          <p:nvSpPr>
            <p:cNvPr id="41" name="Rectangle 40">
              <a:extLst>
                <a:ext uri="{FF2B5EF4-FFF2-40B4-BE49-F238E27FC236}">
                  <a16:creationId xmlns:a16="http://schemas.microsoft.com/office/drawing/2014/main" id="{5EBF2505-0CC4-93DA-7D63-63C5F1FB8CC9}"/>
                </a:ext>
              </a:extLst>
            </p:cNvPr>
            <p:cNvSpPr/>
            <p:nvPr/>
          </p:nvSpPr>
          <p:spPr>
            <a:xfrm>
              <a:off x="4777973" y="2864543"/>
              <a:ext cx="3608253" cy="68572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cxnSp>
          <p:nvCxnSpPr>
            <p:cNvPr id="42" name="Straight Connector 41">
              <a:extLst>
                <a:ext uri="{FF2B5EF4-FFF2-40B4-BE49-F238E27FC236}">
                  <a16:creationId xmlns:a16="http://schemas.microsoft.com/office/drawing/2014/main" id="{EABFA610-BD19-B5AA-FC84-040455AD6967}"/>
                </a:ext>
              </a:extLst>
            </p:cNvPr>
            <p:cNvCxnSpPr>
              <a:cxnSpLocks/>
            </p:cNvCxnSpPr>
            <p:nvPr/>
          </p:nvCxnSpPr>
          <p:spPr>
            <a:xfrm flipV="1">
              <a:off x="5467638" y="3233876"/>
              <a:ext cx="0" cy="239696"/>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43" name="Straight Connector 42">
              <a:extLst>
                <a:ext uri="{FF2B5EF4-FFF2-40B4-BE49-F238E27FC236}">
                  <a16:creationId xmlns:a16="http://schemas.microsoft.com/office/drawing/2014/main" id="{12E9E9B3-2140-1AAA-F3A0-C505DA557652}"/>
                </a:ext>
              </a:extLst>
            </p:cNvPr>
            <p:cNvCxnSpPr>
              <a:cxnSpLocks/>
            </p:cNvCxnSpPr>
            <p:nvPr/>
          </p:nvCxnSpPr>
          <p:spPr>
            <a:xfrm flipV="1">
              <a:off x="5981485" y="3233876"/>
              <a:ext cx="0" cy="239696"/>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44" name="Straight Connector 43">
              <a:extLst>
                <a:ext uri="{FF2B5EF4-FFF2-40B4-BE49-F238E27FC236}">
                  <a16:creationId xmlns:a16="http://schemas.microsoft.com/office/drawing/2014/main" id="{6A5F33D4-3713-92CB-0458-18E70890662B}"/>
                </a:ext>
              </a:extLst>
            </p:cNvPr>
            <p:cNvCxnSpPr>
              <a:cxnSpLocks/>
            </p:cNvCxnSpPr>
            <p:nvPr/>
          </p:nvCxnSpPr>
          <p:spPr>
            <a:xfrm flipV="1">
              <a:off x="6495332" y="3233876"/>
              <a:ext cx="0" cy="239696"/>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45" name="Straight Connector 44">
              <a:extLst>
                <a:ext uri="{FF2B5EF4-FFF2-40B4-BE49-F238E27FC236}">
                  <a16:creationId xmlns:a16="http://schemas.microsoft.com/office/drawing/2014/main" id="{FACCF123-81D2-4AE6-8AA7-848A2FCF08B2}"/>
                </a:ext>
              </a:extLst>
            </p:cNvPr>
            <p:cNvCxnSpPr>
              <a:cxnSpLocks/>
            </p:cNvCxnSpPr>
            <p:nvPr/>
          </p:nvCxnSpPr>
          <p:spPr>
            <a:xfrm flipV="1">
              <a:off x="7009179" y="3233876"/>
              <a:ext cx="0" cy="239696"/>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46" name="Straight Connector 45">
              <a:extLst>
                <a:ext uri="{FF2B5EF4-FFF2-40B4-BE49-F238E27FC236}">
                  <a16:creationId xmlns:a16="http://schemas.microsoft.com/office/drawing/2014/main" id="{4C29FD70-9855-6FDE-8A8F-E98969A4B0B6}"/>
                </a:ext>
              </a:extLst>
            </p:cNvPr>
            <p:cNvCxnSpPr>
              <a:cxnSpLocks/>
            </p:cNvCxnSpPr>
            <p:nvPr/>
          </p:nvCxnSpPr>
          <p:spPr>
            <a:xfrm flipV="1">
              <a:off x="7523026" y="3233876"/>
              <a:ext cx="0" cy="239696"/>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47" name="Straight Connector 46">
              <a:extLst>
                <a:ext uri="{FF2B5EF4-FFF2-40B4-BE49-F238E27FC236}">
                  <a16:creationId xmlns:a16="http://schemas.microsoft.com/office/drawing/2014/main" id="{12961C62-6B50-7144-AF0D-343B8AEB12A1}"/>
                </a:ext>
              </a:extLst>
            </p:cNvPr>
            <p:cNvCxnSpPr>
              <a:cxnSpLocks/>
            </p:cNvCxnSpPr>
            <p:nvPr/>
          </p:nvCxnSpPr>
          <p:spPr>
            <a:xfrm flipV="1">
              <a:off x="8036873" y="3233876"/>
              <a:ext cx="0" cy="239696"/>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48" name="Straight Connector 47">
              <a:extLst>
                <a:ext uri="{FF2B5EF4-FFF2-40B4-BE49-F238E27FC236}">
                  <a16:creationId xmlns:a16="http://schemas.microsoft.com/office/drawing/2014/main" id="{18507D63-5E76-E18A-69E9-699E7189247E}"/>
                </a:ext>
              </a:extLst>
            </p:cNvPr>
            <p:cNvCxnSpPr>
              <a:cxnSpLocks/>
            </p:cNvCxnSpPr>
            <p:nvPr/>
          </p:nvCxnSpPr>
          <p:spPr>
            <a:xfrm flipV="1">
              <a:off x="5725038" y="3318036"/>
              <a:ext cx="0" cy="155536"/>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49" name="Straight Connector 48">
              <a:extLst>
                <a:ext uri="{FF2B5EF4-FFF2-40B4-BE49-F238E27FC236}">
                  <a16:creationId xmlns:a16="http://schemas.microsoft.com/office/drawing/2014/main" id="{AFCE775E-08E6-66B8-E4C4-F74E350F8523}"/>
                </a:ext>
              </a:extLst>
            </p:cNvPr>
            <p:cNvCxnSpPr>
              <a:cxnSpLocks/>
            </p:cNvCxnSpPr>
            <p:nvPr/>
          </p:nvCxnSpPr>
          <p:spPr>
            <a:xfrm flipV="1">
              <a:off x="6238859" y="3318036"/>
              <a:ext cx="0" cy="155536"/>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50" name="Straight Connector 49">
              <a:extLst>
                <a:ext uri="{FF2B5EF4-FFF2-40B4-BE49-F238E27FC236}">
                  <a16:creationId xmlns:a16="http://schemas.microsoft.com/office/drawing/2014/main" id="{6D484F8C-33B6-D7E5-5CCB-92F32959BD4B}"/>
                </a:ext>
              </a:extLst>
            </p:cNvPr>
            <p:cNvCxnSpPr>
              <a:cxnSpLocks/>
            </p:cNvCxnSpPr>
            <p:nvPr/>
          </p:nvCxnSpPr>
          <p:spPr>
            <a:xfrm flipV="1">
              <a:off x="6752680" y="3318036"/>
              <a:ext cx="0" cy="155536"/>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51" name="Straight Connector 50">
              <a:extLst>
                <a:ext uri="{FF2B5EF4-FFF2-40B4-BE49-F238E27FC236}">
                  <a16:creationId xmlns:a16="http://schemas.microsoft.com/office/drawing/2014/main" id="{B2813178-4291-29AD-5AE1-28F253C6B8AA}"/>
                </a:ext>
              </a:extLst>
            </p:cNvPr>
            <p:cNvCxnSpPr>
              <a:cxnSpLocks/>
            </p:cNvCxnSpPr>
            <p:nvPr/>
          </p:nvCxnSpPr>
          <p:spPr>
            <a:xfrm flipV="1">
              <a:off x="7266501" y="3318036"/>
              <a:ext cx="0" cy="155536"/>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52" name="Straight Connector 51">
              <a:extLst>
                <a:ext uri="{FF2B5EF4-FFF2-40B4-BE49-F238E27FC236}">
                  <a16:creationId xmlns:a16="http://schemas.microsoft.com/office/drawing/2014/main" id="{FDDE767C-263C-1139-6007-9852A2163369}"/>
                </a:ext>
              </a:extLst>
            </p:cNvPr>
            <p:cNvCxnSpPr>
              <a:cxnSpLocks/>
            </p:cNvCxnSpPr>
            <p:nvPr/>
          </p:nvCxnSpPr>
          <p:spPr>
            <a:xfrm flipV="1">
              <a:off x="7780322" y="3318036"/>
              <a:ext cx="0" cy="155536"/>
            </a:xfrm>
            <a:prstGeom prst="line">
              <a:avLst/>
            </a:prstGeom>
            <a:ln/>
          </p:spPr>
          <p:style>
            <a:lnRef idx="2">
              <a:schemeClr val="accent2"/>
            </a:lnRef>
            <a:fillRef idx="0">
              <a:schemeClr val="accent2"/>
            </a:fillRef>
            <a:effectRef idx="1">
              <a:schemeClr val="accent2"/>
            </a:effectRef>
            <a:fontRef idx="minor">
              <a:schemeClr val="tx1"/>
            </a:fontRef>
          </p:style>
        </p:cxnSp>
        <p:sp>
          <p:nvSpPr>
            <p:cNvPr id="53" name="TextBox 52">
              <a:extLst>
                <a:ext uri="{FF2B5EF4-FFF2-40B4-BE49-F238E27FC236}">
                  <a16:creationId xmlns:a16="http://schemas.microsoft.com/office/drawing/2014/main" id="{8450034B-B331-845F-32E0-0959148CA96B}"/>
                </a:ext>
              </a:extLst>
            </p:cNvPr>
            <p:cNvSpPr txBox="1"/>
            <p:nvPr/>
          </p:nvSpPr>
          <p:spPr>
            <a:xfrm>
              <a:off x="5312855" y="2928044"/>
              <a:ext cx="22383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0</a:t>
              </a: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4" name="TextBox 53">
              <a:extLst>
                <a:ext uri="{FF2B5EF4-FFF2-40B4-BE49-F238E27FC236}">
                  <a16:creationId xmlns:a16="http://schemas.microsoft.com/office/drawing/2014/main" id="{7377455F-2A60-32CD-3250-C995CF847899}"/>
                </a:ext>
              </a:extLst>
            </p:cNvPr>
            <p:cNvSpPr txBox="1"/>
            <p:nvPr/>
          </p:nvSpPr>
          <p:spPr>
            <a:xfrm>
              <a:off x="5824075" y="2928044"/>
              <a:ext cx="22383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1</a:t>
              </a: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5" name="TextBox 54">
              <a:extLst>
                <a:ext uri="{FF2B5EF4-FFF2-40B4-BE49-F238E27FC236}">
                  <a16:creationId xmlns:a16="http://schemas.microsoft.com/office/drawing/2014/main" id="{E3EC39B3-4EB9-7013-1993-816C063C1DB3}"/>
                </a:ext>
              </a:extLst>
            </p:cNvPr>
            <p:cNvSpPr txBox="1"/>
            <p:nvPr/>
          </p:nvSpPr>
          <p:spPr>
            <a:xfrm>
              <a:off x="6335295" y="2928044"/>
              <a:ext cx="22383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2</a:t>
              </a: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6" name="TextBox 55">
              <a:extLst>
                <a:ext uri="{FF2B5EF4-FFF2-40B4-BE49-F238E27FC236}">
                  <a16:creationId xmlns:a16="http://schemas.microsoft.com/office/drawing/2014/main" id="{C8B7EC35-30FB-A34C-DFAF-817F893D161C}"/>
                </a:ext>
              </a:extLst>
            </p:cNvPr>
            <p:cNvSpPr txBox="1"/>
            <p:nvPr/>
          </p:nvSpPr>
          <p:spPr>
            <a:xfrm>
              <a:off x="6849140" y="2928044"/>
              <a:ext cx="22383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3</a:t>
              </a: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7" name="TextBox 56">
              <a:extLst>
                <a:ext uri="{FF2B5EF4-FFF2-40B4-BE49-F238E27FC236}">
                  <a16:creationId xmlns:a16="http://schemas.microsoft.com/office/drawing/2014/main" id="{6F023492-4755-C8F0-AC1D-BC2576B72A6D}"/>
                </a:ext>
              </a:extLst>
            </p:cNvPr>
            <p:cNvSpPr txBox="1"/>
            <p:nvPr/>
          </p:nvSpPr>
          <p:spPr>
            <a:xfrm>
              <a:off x="7339663" y="2928044"/>
              <a:ext cx="22383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4</a:t>
              </a: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8" name="TextBox 57">
              <a:extLst>
                <a:ext uri="{FF2B5EF4-FFF2-40B4-BE49-F238E27FC236}">
                  <a16:creationId xmlns:a16="http://schemas.microsoft.com/office/drawing/2014/main" id="{67C2D3E3-73C6-AFA0-DE52-34A1E4A64BC4}"/>
                </a:ext>
              </a:extLst>
            </p:cNvPr>
            <p:cNvSpPr txBox="1"/>
            <p:nvPr/>
          </p:nvSpPr>
          <p:spPr>
            <a:xfrm>
              <a:off x="7864244" y="2928044"/>
              <a:ext cx="22383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5</a:t>
              </a: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cxnSp>
          <p:nvCxnSpPr>
            <p:cNvPr id="59" name="Straight Connector 58">
              <a:extLst>
                <a:ext uri="{FF2B5EF4-FFF2-40B4-BE49-F238E27FC236}">
                  <a16:creationId xmlns:a16="http://schemas.microsoft.com/office/drawing/2014/main" id="{E786628C-2C19-BC55-9927-6E0B21B3A09A}"/>
                </a:ext>
              </a:extLst>
            </p:cNvPr>
            <p:cNvCxnSpPr>
              <a:cxnSpLocks/>
            </p:cNvCxnSpPr>
            <p:nvPr/>
          </p:nvCxnSpPr>
          <p:spPr>
            <a:xfrm>
              <a:off x="5397099" y="3473572"/>
              <a:ext cx="2690982" cy="0"/>
            </a:xfrm>
            <a:prstGeom prst="line">
              <a:avLst/>
            </a:prstGeom>
          </p:spPr>
          <p:style>
            <a:lnRef idx="2">
              <a:schemeClr val="accent2"/>
            </a:lnRef>
            <a:fillRef idx="0">
              <a:schemeClr val="accent2"/>
            </a:fillRef>
            <a:effectRef idx="1">
              <a:schemeClr val="accent2"/>
            </a:effectRef>
            <a:fontRef idx="minor">
              <a:schemeClr val="tx1"/>
            </a:fontRef>
          </p:style>
        </p:cxnSp>
        <p:sp>
          <p:nvSpPr>
            <p:cNvPr id="60" name="TextBox 59">
              <a:extLst>
                <a:ext uri="{FF2B5EF4-FFF2-40B4-BE49-F238E27FC236}">
                  <a16:creationId xmlns:a16="http://schemas.microsoft.com/office/drawing/2014/main" id="{408875B0-525E-9922-BF29-2479E67F3ACD}"/>
                </a:ext>
              </a:extLst>
            </p:cNvPr>
            <p:cNvSpPr txBox="1"/>
            <p:nvPr/>
          </p:nvSpPr>
          <p:spPr>
            <a:xfrm>
              <a:off x="4815050" y="3097698"/>
              <a:ext cx="65678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cm</a:t>
              </a: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grpSp>
    </p:spTree>
    <p:extLst>
      <p:ext uri="{BB962C8B-B14F-4D97-AF65-F5344CB8AC3E}">
        <p14:creationId xmlns:p14="http://schemas.microsoft.com/office/powerpoint/2010/main" val="1787806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070707"/>
        </a:solidFill>
        <a:effectLst/>
      </p:bgPr>
    </p:bg>
    <p:spTree>
      <p:nvGrpSpPr>
        <p:cNvPr id="1" name="">
          <a:extLst>
            <a:ext uri="{FF2B5EF4-FFF2-40B4-BE49-F238E27FC236}">
              <a16:creationId xmlns:a16="http://schemas.microsoft.com/office/drawing/2014/main" id="{1D20E262-5858-9667-77C6-18E06DB3D6B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81A0F08-8B01-5866-317A-21B439C7C6E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52745" y="0"/>
            <a:ext cx="8686510" cy="6858000"/>
          </a:xfrm>
          <a:prstGeom prst="rect">
            <a:avLst/>
          </a:prstGeom>
        </p:spPr>
      </p:pic>
      <p:pic>
        <p:nvPicPr>
          <p:cNvPr id="10" name="Picture 9">
            <a:extLst>
              <a:ext uri="{FF2B5EF4-FFF2-40B4-BE49-F238E27FC236}">
                <a16:creationId xmlns:a16="http://schemas.microsoft.com/office/drawing/2014/main" id="{4B86DDE9-C79D-4125-5211-E9EF2B4D3709}"/>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12771" y="-1"/>
            <a:ext cx="12204771" cy="6838467"/>
          </a:xfrm>
          <a:custGeom>
            <a:avLst/>
            <a:gdLst>
              <a:gd name="csX0" fmla="*/ 5143635 w 12204771"/>
              <a:gd name="csY0" fmla="*/ 6678444 h 6838467"/>
              <a:gd name="csX1" fmla="*/ 5208147 w 12204771"/>
              <a:gd name="csY1" fmla="*/ 6838467 h 6838467"/>
              <a:gd name="csX2" fmla="*/ 4952301 w 12204771"/>
              <a:gd name="csY2" fmla="*/ 6838467 h 6838467"/>
              <a:gd name="csX3" fmla="*/ 3587447 w 12204771"/>
              <a:gd name="csY3" fmla="*/ 6501991 h 6838467"/>
              <a:gd name="csX4" fmla="*/ 3640569 w 12204771"/>
              <a:gd name="csY4" fmla="*/ 6838467 h 6838467"/>
              <a:gd name="csX5" fmla="*/ 2863382 w 12204771"/>
              <a:gd name="csY5" fmla="*/ 6838467 h 6838467"/>
              <a:gd name="csX6" fmla="*/ 2272525 w 12204771"/>
              <a:gd name="csY6" fmla="*/ 5999936 h 6838467"/>
              <a:gd name="csX7" fmla="*/ 2209820 w 12204771"/>
              <a:gd name="csY7" fmla="*/ 6838467 h 6838467"/>
              <a:gd name="csX8" fmla="*/ 0 w 12204771"/>
              <a:gd name="csY8" fmla="*/ 6838467 h 6838467"/>
              <a:gd name="csX9" fmla="*/ 0 w 12204771"/>
              <a:gd name="csY9" fmla="*/ 6600918 h 6838467"/>
              <a:gd name="csX10" fmla="*/ 9726048 w 12204771"/>
              <a:gd name="csY10" fmla="*/ 5417942 h 6838467"/>
              <a:gd name="csX11" fmla="*/ 12204771 w 12204771"/>
              <a:gd name="csY11" fmla="*/ 5744567 h 6838467"/>
              <a:gd name="csX12" fmla="*/ 12204771 w 12204771"/>
              <a:gd name="csY12" fmla="*/ 6838467 h 6838467"/>
              <a:gd name="csX13" fmla="*/ 8339038 w 12204771"/>
              <a:gd name="csY13" fmla="*/ 6838467 h 6838467"/>
              <a:gd name="csX14" fmla="*/ 8359367 w 12204771"/>
              <a:gd name="csY14" fmla="*/ 6534144 h 6838467"/>
              <a:gd name="csX15" fmla="*/ 9574979 w 12204771"/>
              <a:gd name="csY15" fmla="*/ 6749855 h 6838467"/>
              <a:gd name="csX16" fmla="*/ 0 w 12204771"/>
              <a:gd name="csY16" fmla="*/ 3975637 h 6838467"/>
              <a:gd name="csX17" fmla="*/ 1034525 w 12204771"/>
              <a:gd name="csY17" fmla="*/ 5067591 h 6838467"/>
              <a:gd name="csX18" fmla="*/ 0 w 12204771"/>
              <a:gd name="csY18" fmla="*/ 6406593 h 6838467"/>
              <a:gd name="csX19" fmla="*/ 12204771 w 12204771"/>
              <a:gd name="csY19" fmla="*/ 3085366 h 6838467"/>
              <a:gd name="csX20" fmla="*/ 12204771 w 12204771"/>
              <a:gd name="csY20" fmla="*/ 5312509 h 6838467"/>
              <a:gd name="csX21" fmla="*/ 10547374 w 12204771"/>
              <a:gd name="csY21" fmla="*/ 3881265 h 6838467"/>
              <a:gd name="csX22" fmla="*/ 12204771 w 12204771"/>
              <a:gd name="csY22" fmla="*/ 438151 h 6838467"/>
              <a:gd name="csX23" fmla="*/ 12204771 w 12204771"/>
              <a:gd name="csY23" fmla="*/ 2919024 h 6838467"/>
              <a:gd name="csX24" fmla="*/ 10019277 w 12204771"/>
              <a:gd name="csY24" fmla="*/ 2863258 h 6838467"/>
              <a:gd name="csX25" fmla="*/ 9322208 w 12204771"/>
              <a:gd name="csY25" fmla="*/ 0 h 6838467"/>
              <a:gd name="csX26" fmla="*/ 12204771 w 12204771"/>
              <a:gd name="csY26" fmla="*/ 0 h 6838467"/>
              <a:gd name="csX27" fmla="*/ 12204771 w 12204771"/>
              <a:gd name="csY27" fmla="*/ 336846 h 6838467"/>
              <a:gd name="csX28" fmla="*/ 9218593 w 12204771"/>
              <a:gd name="csY28" fmla="*/ 1095840 h 6838467"/>
              <a:gd name="csX29" fmla="*/ 6905854 w 12204771"/>
              <a:gd name="csY29" fmla="*/ 0 h 6838467"/>
              <a:gd name="csX30" fmla="*/ 8491077 w 12204771"/>
              <a:gd name="csY30" fmla="*/ 0 h 6838467"/>
              <a:gd name="csX31" fmla="*/ 7168261 w 12204771"/>
              <a:gd name="csY31" fmla="*/ 978564 h 6838467"/>
              <a:gd name="csX32" fmla="*/ 4482195 w 12204771"/>
              <a:gd name="csY32" fmla="*/ 0 h 6838467"/>
              <a:gd name="csX33" fmla="*/ 5492608 w 12204771"/>
              <a:gd name="csY33" fmla="*/ 0 h 6838467"/>
              <a:gd name="csX34" fmla="*/ 5230305 w 12204771"/>
              <a:gd name="csY34" fmla="*/ 487241 h 6838467"/>
              <a:gd name="csX35" fmla="*/ 0 w 12204771"/>
              <a:gd name="csY35" fmla="*/ 0 h 6838467"/>
              <a:gd name="csX36" fmla="*/ 3200872 w 12204771"/>
              <a:gd name="csY36" fmla="*/ 0 h 6838467"/>
              <a:gd name="csX37" fmla="*/ 3170215 w 12204771"/>
              <a:gd name="csY37" fmla="*/ 1700395 h 6838467"/>
              <a:gd name="csX38" fmla="*/ 956878 w 12204771"/>
              <a:gd name="csY38" fmla="*/ 866229 h 6838467"/>
              <a:gd name="csX39" fmla="*/ 1474083 w 12204771"/>
              <a:gd name="csY39" fmla="*/ 3216044 h 6838467"/>
              <a:gd name="csX40" fmla="*/ 0 w 12204771"/>
              <a:gd name="csY40" fmla="*/ 3528322 h 683846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Lst>
            <a:rect l="l" t="t" r="r" b="b"/>
            <a:pathLst>
              <a:path w="12204771" h="6838467">
                <a:moveTo>
                  <a:pt x="5143635" y="6678444"/>
                </a:moveTo>
                <a:lnTo>
                  <a:pt x="5208147" y="6838467"/>
                </a:lnTo>
                <a:lnTo>
                  <a:pt x="4952301" y="6838467"/>
                </a:lnTo>
                <a:close/>
                <a:moveTo>
                  <a:pt x="3587447" y="6501991"/>
                </a:moveTo>
                <a:lnTo>
                  <a:pt x="3640569" y="6838467"/>
                </a:lnTo>
                <a:lnTo>
                  <a:pt x="2863382" y="6838467"/>
                </a:lnTo>
                <a:close/>
                <a:moveTo>
                  <a:pt x="2272525" y="5999936"/>
                </a:moveTo>
                <a:lnTo>
                  <a:pt x="2209820" y="6838467"/>
                </a:lnTo>
                <a:lnTo>
                  <a:pt x="0" y="6838467"/>
                </a:lnTo>
                <a:lnTo>
                  <a:pt x="0" y="6600918"/>
                </a:lnTo>
                <a:close/>
                <a:moveTo>
                  <a:pt x="9726048" y="5417942"/>
                </a:moveTo>
                <a:lnTo>
                  <a:pt x="12204771" y="5744567"/>
                </a:lnTo>
                <a:lnTo>
                  <a:pt x="12204771" y="6838467"/>
                </a:lnTo>
                <a:lnTo>
                  <a:pt x="8339038" y="6838467"/>
                </a:lnTo>
                <a:lnTo>
                  <a:pt x="8359367" y="6534144"/>
                </a:lnTo>
                <a:lnTo>
                  <a:pt x="9574979" y="6749855"/>
                </a:lnTo>
                <a:close/>
                <a:moveTo>
                  <a:pt x="0" y="3975637"/>
                </a:moveTo>
                <a:lnTo>
                  <a:pt x="1034525" y="5067591"/>
                </a:lnTo>
                <a:lnTo>
                  <a:pt x="0" y="6406593"/>
                </a:lnTo>
                <a:close/>
                <a:moveTo>
                  <a:pt x="12204771" y="3085366"/>
                </a:moveTo>
                <a:lnTo>
                  <a:pt x="12204771" y="5312509"/>
                </a:lnTo>
                <a:lnTo>
                  <a:pt x="10547374" y="3881265"/>
                </a:lnTo>
                <a:close/>
                <a:moveTo>
                  <a:pt x="12204771" y="438151"/>
                </a:moveTo>
                <a:lnTo>
                  <a:pt x="12204771" y="2919024"/>
                </a:lnTo>
                <a:lnTo>
                  <a:pt x="10019277" y="2863258"/>
                </a:lnTo>
                <a:close/>
                <a:moveTo>
                  <a:pt x="9322208" y="0"/>
                </a:moveTo>
                <a:lnTo>
                  <a:pt x="12204771" y="0"/>
                </a:lnTo>
                <a:lnTo>
                  <a:pt x="12204771" y="336846"/>
                </a:lnTo>
                <a:lnTo>
                  <a:pt x="9218593" y="1095840"/>
                </a:lnTo>
                <a:close/>
                <a:moveTo>
                  <a:pt x="6905854" y="0"/>
                </a:moveTo>
                <a:lnTo>
                  <a:pt x="8491077" y="0"/>
                </a:lnTo>
                <a:lnTo>
                  <a:pt x="7168261" y="978564"/>
                </a:lnTo>
                <a:close/>
                <a:moveTo>
                  <a:pt x="4482195" y="0"/>
                </a:moveTo>
                <a:lnTo>
                  <a:pt x="5492608" y="0"/>
                </a:lnTo>
                <a:lnTo>
                  <a:pt x="5230305" y="487241"/>
                </a:lnTo>
                <a:close/>
                <a:moveTo>
                  <a:pt x="0" y="0"/>
                </a:moveTo>
                <a:lnTo>
                  <a:pt x="3200872" y="0"/>
                </a:lnTo>
                <a:lnTo>
                  <a:pt x="3170215" y="1700395"/>
                </a:lnTo>
                <a:lnTo>
                  <a:pt x="956878" y="866229"/>
                </a:lnTo>
                <a:lnTo>
                  <a:pt x="1474083" y="3216044"/>
                </a:lnTo>
                <a:lnTo>
                  <a:pt x="0" y="3528322"/>
                </a:lnTo>
                <a:close/>
              </a:path>
            </a:pathLst>
          </a:custGeom>
        </p:spPr>
      </p:pic>
      <p:grpSp>
        <p:nvGrpSpPr>
          <p:cNvPr id="40" name="Group 39">
            <a:extLst>
              <a:ext uri="{FF2B5EF4-FFF2-40B4-BE49-F238E27FC236}">
                <a16:creationId xmlns:a16="http://schemas.microsoft.com/office/drawing/2014/main" id="{31CB1079-C425-1340-B75E-14EA6641887D}"/>
              </a:ext>
            </a:extLst>
          </p:cNvPr>
          <p:cNvGrpSpPr/>
          <p:nvPr/>
        </p:nvGrpSpPr>
        <p:grpSpPr>
          <a:xfrm>
            <a:off x="8481142" y="6026843"/>
            <a:ext cx="3608253" cy="685721"/>
            <a:chOff x="4777973" y="2864543"/>
            <a:chExt cx="3608253" cy="685721"/>
          </a:xfrm>
        </p:grpSpPr>
        <p:sp>
          <p:nvSpPr>
            <p:cNvPr id="41" name="Rectangle 40">
              <a:extLst>
                <a:ext uri="{FF2B5EF4-FFF2-40B4-BE49-F238E27FC236}">
                  <a16:creationId xmlns:a16="http://schemas.microsoft.com/office/drawing/2014/main" id="{45B4DD3C-3127-0165-B029-8131A86BA150}"/>
                </a:ext>
              </a:extLst>
            </p:cNvPr>
            <p:cNvSpPr/>
            <p:nvPr/>
          </p:nvSpPr>
          <p:spPr>
            <a:xfrm>
              <a:off x="4777973" y="2864543"/>
              <a:ext cx="3608253" cy="68572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cxnSp>
          <p:nvCxnSpPr>
            <p:cNvPr id="42" name="Straight Connector 41">
              <a:extLst>
                <a:ext uri="{FF2B5EF4-FFF2-40B4-BE49-F238E27FC236}">
                  <a16:creationId xmlns:a16="http://schemas.microsoft.com/office/drawing/2014/main" id="{AA91AB65-4A61-F399-FBEC-220587DDF930}"/>
                </a:ext>
              </a:extLst>
            </p:cNvPr>
            <p:cNvCxnSpPr>
              <a:cxnSpLocks/>
            </p:cNvCxnSpPr>
            <p:nvPr/>
          </p:nvCxnSpPr>
          <p:spPr>
            <a:xfrm flipV="1">
              <a:off x="5467638" y="3233876"/>
              <a:ext cx="0" cy="239696"/>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43" name="Straight Connector 42">
              <a:extLst>
                <a:ext uri="{FF2B5EF4-FFF2-40B4-BE49-F238E27FC236}">
                  <a16:creationId xmlns:a16="http://schemas.microsoft.com/office/drawing/2014/main" id="{42B9E61F-1102-61B5-31AF-0EEED4ECB3E7}"/>
                </a:ext>
              </a:extLst>
            </p:cNvPr>
            <p:cNvCxnSpPr>
              <a:cxnSpLocks/>
            </p:cNvCxnSpPr>
            <p:nvPr/>
          </p:nvCxnSpPr>
          <p:spPr>
            <a:xfrm flipV="1">
              <a:off x="5981485" y="3233876"/>
              <a:ext cx="0" cy="239696"/>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44" name="Straight Connector 43">
              <a:extLst>
                <a:ext uri="{FF2B5EF4-FFF2-40B4-BE49-F238E27FC236}">
                  <a16:creationId xmlns:a16="http://schemas.microsoft.com/office/drawing/2014/main" id="{20160827-E9B2-0085-293B-522AF3E4E5D4}"/>
                </a:ext>
              </a:extLst>
            </p:cNvPr>
            <p:cNvCxnSpPr>
              <a:cxnSpLocks/>
            </p:cNvCxnSpPr>
            <p:nvPr/>
          </p:nvCxnSpPr>
          <p:spPr>
            <a:xfrm flipV="1">
              <a:off x="6495332" y="3233876"/>
              <a:ext cx="0" cy="239696"/>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45" name="Straight Connector 44">
              <a:extLst>
                <a:ext uri="{FF2B5EF4-FFF2-40B4-BE49-F238E27FC236}">
                  <a16:creationId xmlns:a16="http://schemas.microsoft.com/office/drawing/2014/main" id="{A67F0DAF-AA45-28D6-7B4F-099E5D1A04F2}"/>
                </a:ext>
              </a:extLst>
            </p:cNvPr>
            <p:cNvCxnSpPr>
              <a:cxnSpLocks/>
            </p:cNvCxnSpPr>
            <p:nvPr/>
          </p:nvCxnSpPr>
          <p:spPr>
            <a:xfrm flipV="1">
              <a:off x="7009179" y="3233876"/>
              <a:ext cx="0" cy="239696"/>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46" name="Straight Connector 45">
              <a:extLst>
                <a:ext uri="{FF2B5EF4-FFF2-40B4-BE49-F238E27FC236}">
                  <a16:creationId xmlns:a16="http://schemas.microsoft.com/office/drawing/2014/main" id="{B24F66E4-B26E-E84C-5FFB-E52A717499F2}"/>
                </a:ext>
              </a:extLst>
            </p:cNvPr>
            <p:cNvCxnSpPr>
              <a:cxnSpLocks/>
            </p:cNvCxnSpPr>
            <p:nvPr/>
          </p:nvCxnSpPr>
          <p:spPr>
            <a:xfrm flipV="1">
              <a:off x="7523026" y="3233876"/>
              <a:ext cx="0" cy="239696"/>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47" name="Straight Connector 46">
              <a:extLst>
                <a:ext uri="{FF2B5EF4-FFF2-40B4-BE49-F238E27FC236}">
                  <a16:creationId xmlns:a16="http://schemas.microsoft.com/office/drawing/2014/main" id="{8B7E4528-954E-76D6-F38E-46981A1FB28B}"/>
                </a:ext>
              </a:extLst>
            </p:cNvPr>
            <p:cNvCxnSpPr>
              <a:cxnSpLocks/>
            </p:cNvCxnSpPr>
            <p:nvPr/>
          </p:nvCxnSpPr>
          <p:spPr>
            <a:xfrm flipV="1">
              <a:off x="8036873" y="3233876"/>
              <a:ext cx="0" cy="239696"/>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48" name="Straight Connector 47">
              <a:extLst>
                <a:ext uri="{FF2B5EF4-FFF2-40B4-BE49-F238E27FC236}">
                  <a16:creationId xmlns:a16="http://schemas.microsoft.com/office/drawing/2014/main" id="{643366A6-5C4B-ECF9-A145-F24D7DE2BFE1}"/>
                </a:ext>
              </a:extLst>
            </p:cNvPr>
            <p:cNvCxnSpPr>
              <a:cxnSpLocks/>
            </p:cNvCxnSpPr>
            <p:nvPr/>
          </p:nvCxnSpPr>
          <p:spPr>
            <a:xfrm flipV="1">
              <a:off x="5725038" y="3318036"/>
              <a:ext cx="0" cy="155536"/>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49" name="Straight Connector 48">
              <a:extLst>
                <a:ext uri="{FF2B5EF4-FFF2-40B4-BE49-F238E27FC236}">
                  <a16:creationId xmlns:a16="http://schemas.microsoft.com/office/drawing/2014/main" id="{E9D5B774-26DA-FBB2-F4FB-D403A18B3E88}"/>
                </a:ext>
              </a:extLst>
            </p:cNvPr>
            <p:cNvCxnSpPr>
              <a:cxnSpLocks/>
            </p:cNvCxnSpPr>
            <p:nvPr/>
          </p:nvCxnSpPr>
          <p:spPr>
            <a:xfrm flipV="1">
              <a:off x="6238859" y="3318036"/>
              <a:ext cx="0" cy="155536"/>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50" name="Straight Connector 49">
              <a:extLst>
                <a:ext uri="{FF2B5EF4-FFF2-40B4-BE49-F238E27FC236}">
                  <a16:creationId xmlns:a16="http://schemas.microsoft.com/office/drawing/2014/main" id="{78F786F1-65D2-0408-2F0E-D67C7392B09F}"/>
                </a:ext>
              </a:extLst>
            </p:cNvPr>
            <p:cNvCxnSpPr>
              <a:cxnSpLocks/>
            </p:cNvCxnSpPr>
            <p:nvPr/>
          </p:nvCxnSpPr>
          <p:spPr>
            <a:xfrm flipV="1">
              <a:off x="6752680" y="3318036"/>
              <a:ext cx="0" cy="155536"/>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51" name="Straight Connector 50">
              <a:extLst>
                <a:ext uri="{FF2B5EF4-FFF2-40B4-BE49-F238E27FC236}">
                  <a16:creationId xmlns:a16="http://schemas.microsoft.com/office/drawing/2014/main" id="{0B55C5DA-5011-EC01-A57F-809DD31D603E}"/>
                </a:ext>
              </a:extLst>
            </p:cNvPr>
            <p:cNvCxnSpPr>
              <a:cxnSpLocks/>
            </p:cNvCxnSpPr>
            <p:nvPr/>
          </p:nvCxnSpPr>
          <p:spPr>
            <a:xfrm flipV="1">
              <a:off x="7266501" y="3318036"/>
              <a:ext cx="0" cy="155536"/>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52" name="Straight Connector 51">
              <a:extLst>
                <a:ext uri="{FF2B5EF4-FFF2-40B4-BE49-F238E27FC236}">
                  <a16:creationId xmlns:a16="http://schemas.microsoft.com/office/drawing/2014/main" id="{9B271FBA-D3A8-364D-642D-860E3A73E580}"/>
                </a:ext>
              </a:extLst>
            </p:cNvPr>
            <p:cNvCxnSpPr>
              <a:cxnSpLocks/>
            </p:cNvCxnSpPr>
            <p:nvPr/>
          </p:nvCxnSpPr>
          <p:spPr>
            <a:xfrm flipV="1">
              <a:off x="7780322" y="3318036"/>
              <a:ext cx="0" cy="155536"/>
            </a:xfrm>
            <a:prstGeom prst="line">
              <a:avLst/>
            </a:prstGeom>
            <a:ln/>
          </p:spPr>
          <p:style>
            <a:lnRef idx="2">
              <a:schemeClr val="accent2"/>
            </a:lnRef>
            <a:fillRef idx="0">
              <a:schemeClr val="accent2"/>
            </a:fillRef>
            <a:effectRef idx="1">
              <a:schemeClr val="accent2"/>
            </a:effectRef>
            <a:fontRef idx="minor">
              <a:schemeClr val="tx1"/>
            </a:fontRef>
          </p:style>
        </p:cxnSp>
        <p:sp>
          <p:nvSpPr>
            <p:cNvPr id="53" name="TextBox 52">
              <a:extLst>
                <a:ext uri="{FF2B5EF4-FFF2-40B4-BE49-F238E27FC236}">
                  <a16:creationId xmlns:a16="http://schemas.microsoft.com/office/drawing/2014/main" id="{BC0A478C-490E-CF18-9A35-1297E8B4304A}"/>
                </a:ext>
              </a:extLst>
            </p:cNvPr>
            <p:cNvSpPr txBox="1"/>
            <p:nvPr/>
          </p:nvSpPr>
          <p:spPr>
            <a:xfrm>
              <a:off x="5312855" y="2928044"/>
              <a:ext cx="22383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0</a:t>
              </a: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4" name="TextBox 53">
              <a:extLst>
                <a:ext uri="{FF2B5EF4-FFF2-40B4-BE49-F238E27FC236}">
                  <a16:creationId xmlns:a16="http://schemas.microsoft.com/office/drawing/2014/main" id="{D97BD8A8-97B7-C796-F9D5-D04494F63838}"/>
                </a:ext>
              </a:extLst>
            </p:cNvPr>
            <p:cNvSpPr txBox="1"/>
            <p:nvPr/>
          </p:nvSpPr>
          <p:spPr>
            <a:xfrm>
              <a:off x="5824075" y="2928044"/>
              <a:ext cx="22383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1</a:t>
              </a: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5" name="TextBox 54">
              <a:extLst>
                <a:ext uri="{FF2B5EF4-FFF2-40B4-BE49-F238E27FC236}">
                  <a16:creationId xmlns:a16="http://schemas.microsoft.com/office/drawing/2014/main" id="{499FEAD4-DCB6-4E6A-3B13-26F55CFBC03D}"/>
                </a:ext>
              </a:extLst>
            </p:cNvPr>
            <p:cNvSpPr txBox="1"/>
            <p:nvPr/>
          </p:nvSpPr>
          <p:spPr>
            <a:xfrm>
              <a:off x="6335295" y="2928044"/>
              <a:ext cx="22383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2</a:t>
              </a: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6" name="TextBox 55">
              <a:extLst>
                <a:ext uri="{FF2B5EF4-FFF2-40B4-BE49-F238E27FC236}">
                  <a16:creationId xmlns:a16="http://schemas.microsoft.com/office/drawing/2014/main" id="{B1268AF0-DDDD-1652-D8FB-6CC242C460A3}"/>
                </a:ext>
              </a:extLst>
            </p:cNvPr>
            <p:cNvSpPr txBox="1"/>
            <p:nvPr/>
          </p:nvSpPr>
          <p:spPr>
            <a:xfrm>
              <a:off x="6849140" y="2928044"/>
              <a:ext cx="22383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3</a:t>
              </a: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7" name="TextBox 56">
              <a:extLst>
                <a:ext uri="{FF2B5EF4-FFF2-40B4-BE49-F238E27FC236}">
                  <a16:creationId xmlns:a16="http://schemas.microsoft.com/office/drawing/2014/main" id="{7D72DC52-537C-0C74-3D3B-256BAE047B21}"/>
                </a:ext>
              </a:extLst>
            </p:cNvPr>
            <p:cNvSpPr txBox="1"/>
            <p:nvPr/>
          </p:nvSpPr>
          <p:spPr>
            <a:xfrm>
              <a:off x="7339663" y="2928044"/>
              <a:ext cx="22383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4</a:t>
              </a: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8" name="TextBox 57">
              <a:extLst>
                <a:ext uri="{FF2B5EF4-FFF2-40B4-BE49-F238E27FC236}">
                  <a16:creationId xmlns:a16="http://schemas.microsoft.com/office/drawing/2014/main" id="{65A2729A-BAFF-B958-E0D4-CD460CD9E775}"/>
                </a:ext>
              </a:extLst>
            </p:cNvPr>
            <p:cNvSpPr txBox="1"/>
            <p:nvPr/>
          </p:nvSpPr>
          <p:spPr>
            <a:xfrm>
              <a:off x="7864244" y="2928044"/>
              <a:ext cx="22383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5</a:t>
              </a: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cxnSp>
          <p:nvCxnSpPr>
            <p:cNvPr id="59" name="Straight Connector 58">
              <a:extLst>
                <a:ext uri="{FF2B5EF4-FFF2-40B4-BE49-F238E27FC236}">
                  <a16:creationId xmlns:a16="http://schemas.microsoft.com/office/drawing/2014/main" id="{7C02052A-02AF-0ECC-EB3F-7AF0F6FE303E}"/>
                </a:ext>
              </a:extLst>
            </p:cNvPr>
            <p:cNvCxnSpPr>
              <a:cxnSpLocks/>
            </p:cNvCxnSpPr>
            <p:nvPr/>
          </p:nvCxnSpPr>
          <p:spPr>
            <a:xfrm>
              <a:off x="5397099" y="3473572"/>
              <a:ext cx="2690982" cy="0"/>
            </a:xfrm>
            <a:prstGeom prst="line">
              <a:avLst/>
            </a:prstGeom>
          </p:spPr>
          <p:style>
            <a:lnRef idx="2">
              <a:schemeClr val="accent2"/>
            </a:lnRef>
            <a:fillRef idx="0">
              <a:schemeClr val="accent2"/>
            </a:fillRef>
            <a:effectRef idx="1">
              <a:schemeClr val="accent2"/>
            </a:effectRef>
            <a:fontRef idx="minor">
              <a:schemeClr val="tx1"/>
            </a:fontRef>
          </p:style>
        </p:cxnSp>
        <p:sp>
          <p:nvSpPr>
            <p:cNvPr id="60" name="TextBox 59">
              <a:extLst>
                <a:ext uri="{FF2B5EF4-FFF2-40B4-BE49-F238E27FC236}">
                  <a16:creationId xmlns:a16="http://schemas.microsoft.com/office/drawing/2014/main" id="{5866F264-B85A-06EE-9EB1-4C4653CC4A43}"/>
                </a:ext>
              </a:extLst>
            </p:cNvPr>
            <p:cNvSpPr txBox="1"/>
            <p:nvPr/>
          </p:nvSpPr>
          <p:spPr>
            <a:xfrm>
              <a:off x="4815050" y="3097698"/>
              <a:ext cx="65678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cm</a:t>
              </a: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grpSp>
    </p:spTree>
    <p:extLst>
      <p:ext uri="{BB962C8B-B14F-4D97-AF65-F5344CB8AC3E}">
        <p14:creationId xmlns:p14="http://schemas.microsoft.com/office/powerpoint/2010/main" val="1192038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1C769AD-EDB0-3E1E-253B-F4F63E4419C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752745" y="0"/>
            <a:ext cx="8686510" cy="6858000"/>
          </a:xfrm>
          <a:prstGeom prst="rect">
            <a:avLst/>
          </a:prstGeom>
        </p:spPr>
      </p:pic>
      <p:sp>
        <p:nvSpPr>
          <p:cNvPr id="4" name="TextBox 3">
            <a:extLst>
              <a:ext uri="{FF2B5EF4-FFF2-40B4-BE49-F238E27FC236}">
                <a16:creationId xmlns:a16="http://schemas.microsoft.com/office/drawing/2014/main" id="{4C11110B-C5E8-420F-3937-25AC274B52EF}"/>
              </a:ext>
            </a:extLst>
          </p:cNvPr>
          <p:cNvSpPr txBox="1"/>
          <p:nvPr/>
        </p:nvSpPr>
        <p:spPr>
          <a:xfrm>
            <a:off x="261257" y="281187"/>
            <a:ext cx="2536372" cy="1569660"/>
          </a:xfrm>
          <a:prstGeom prst="rect">
            <a:avLst/>
          </a:prstGeom>
          <a:noFill/>
        </p:spPr>
        <p:txBody>
          <a:bodyPr wrap="square">
            <a:spAutoFit/>
          </a:bodyPr>
          <a:lstStyle/>
          <a:p>
            <a:r>
              <a:rPr lang="en-GB" sz="2400" dirty="0">
                <a:solidFill>
                  <a:schemeClr val="bg1"/>
                </a:solidFill>
              </a:rPr>
              <a:t>How the pendant and the necklace </a:t>
            </a:r>
            <a:r>
              <a:rPr lang="en-GB" sz="2400" b="1" dirty="0">
                <a:solidFill>
                  <a:schemeClr val="bg1"/>
                </a:solidFill>
              </a:rPr>
              <a:t>may</a:t>
            </a:r>
            <a:r>
              <a:rPr lang="en-GB" sz="2400" dirty="0">
                <a:solidFill>
                  <a:schemeClr val="bg1"/>
                </a:solidFill>
              </a:rPr>
              <a:t> have been worn. </a:t>
            </a:r>
          </a:p>
        </p:txBody>
      </p:sp>
    </p:spTree>
    <p:extLst>
      <p:ext uri="{BB962C8B-B14F-4D97-AF65-F5344CB8AC3E}">
        <p14:creationId xmlns:p14="http://schemas.microsoft.com/office/powerpoint/2010/main" val="28882156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059E4-87E9-564B-2A68-DFAEFC784084}"/>
              </a:ext>
            </a:extLst>
          </p:cNvPr>
          <p:cNvSpPr>
            <a:spLocks noGrp="1"/>
          </p:cNvSpPr>
          <p:nvPr>
            <p:ph type="title"/>
          </p:nvPr>
        </p:nvSpPr>
        <p:spPr>
          <a:xfrm>
            <a:off x="143744" y="0"/>
            <a:ext cx="6096000" cy="1325563"/>
          </a:xfrm>
        </p:spPr>
        <p:txBody>
          <a:bodyPr>
            <a:normAutofit/>
          </a:bodyPr>
          <a:lstStyle/>
          <a:p>
            <a:r>
              <a:rPr lang="en-GB" sz="3200" b="1" dirty="0"/>
              <a:t>What is the story of this pendant? </a:t>
            </a:r>
          </a:p>
        </p:txBody>
      </p:sp>
      <p:sp>
        <p:nvSpPr>
          <p:cNvPr id="3" name="Content Placeholder 2">
            <a:extLst>
              <a:ext uri="{FF2B5EF4-FFF2-40B4-BE49-F238E27FC236}">
                <a16:creationId xmlns:a16="http://schemas.microsoft.com/office/drawing/2014/main" id="{DDEA14FB-FC18-F117-CCD2-5D5EEB3B2C08}"/>
              </a:ext>
            </a:extLst>
          </p:cNvPr>
          <p:cNvSpPr>
            <a:spLocks noGrp="1"/>
          </p:cNvSpPr>
          <p:nvPr>
            <p:ph idx="1"/>
          </p:nvPr>
        </p:nvSpPr>
        <p:spPr>
          <a:xfrm>
            <a:off x="143744" y="1998240"/>
            <a:ext cx="5728257" cy="4211153"/>
          </a:xfrm>
        </p:spPr>
        <p:txBody>
          <a:bodyPr>
            <a:normAutofit fontScale="70000" lnSpcReduction="20000"/>
          </a:bodyPr>
          <a:lstStyle/>
          <a:p>
            <a:pPr>
              <a:lnSpc>
                <a:spcPct val="120000"/>
              </a:lnSpc>
            </a:pPr>
            <a:r>
              <a:rPr lang="en-GB" dirty="0"/>
              <a:t>The pendant was found in </a:t>
            </a:r>
            <a:r>
              <a:rPr lang="en-GB" b="1" dirty="0"/>
              <a:t>Winfarthing</a:t>
            </a:r>
            <a:r>
              <a:rPr lang="en-GB" dirty="0"/>
              <a:t>, a small village in South Norfolk, about 4 miles north of Diss, and 19 miles south of Norwich. Today it has a population of about 500 people.</a:t>
            </a:r>
            <a:r>
              <a:rPr lang="en-GB" b="1" dirty="0"/>
              <a:t> </a:t>
            </a:r>
          </a:p>
          <a:p>
            <a:pPr>
              <a:lnSpc>
                <a:spcPct val="120000"/>
              </a:lnSpc>
            </a:pPr>
            <a:r>
              <a:rPr lang="en-GB" dirty="0"/>
              <a:t>Winfarthing appears in the Domesday Book of 1086 as ‘</a:t>
            </a:r>
            <a:r>
              <a:rPr lang="en-GB" dirty="0" err="1"/>
              <a:t>Wineferthinc</a:t>
            </a:r>
            <a:r>
              <a:rPr lang="en-GB" dirty="0"/>
              <a:t>’. The name means ‘Wina’s quarter part’ – land belonging to Wina. </a:t>
            </a:r>
          </a:p>
          <a:p>
            <a:pPr>
              <a:lnSpc>
                <a:spcPct val="120000"/>
              </a:lnSpc>
            </a:pPr>
            <a:r>
              <a:rPr lang="en-GB" dirty="0"/>
              <a:t>The oldest building in the village is St Mary’s Church, parts of which date from the 13th century. </a:t>
            </a:r>
          </a:p>
          <a:p>
            <a:pPr>
              <a:lnSpc>
                <a:spcPct val="120000"/>
              </a:lnSpc>
            </a:pPr>
            <a:r>
              <a:rPr lang="en-GB" dirty="0"/>
              <a:t>Until recently there was very little evidence of Anglo-Saxon settlement here.</a:t>
            </a:r>
            <a:endParaRPr lang="en-GB" b="1" dirty="0"/>
          </a:p>
          <a:p>
            <a:pPr>
              <a:lnSpc>
                <a:spcPct val="120000"/>
              </a:lnSpc>
            </a:pPr>
            <a:endParaRPr lang="en-GB" b="1" dirty="0"/>
          </a:p>
          <a:p>
            <a:pPr marL="0" indent="0">
              <a:lnSpc>
                <a:spcPct val="120000"/>
              </a:lnSpc>
              <a:buNone/>
            </a:pPr>
            <a:endParaRPr lang="en-GB" dirty="0"/>
          </a:p>
        </p:txBody>
      </p:sp>
      <p:pic>
        <p:nvPicPr>
          <p:cNvPr id="6" name="Picture 5">
            <a:extLst>
              <a:ext uri="{FF2B5EF4-FFF2-40B4-BE49-F238E27FC236}">
                <a16:creationId xmlns:a16="http://schemas.microsoft.com/office/drawing/2014/main" id="{C8011079-4415-A2F7-357C-66A3C0DD4617}"/>
              </a:ext>
            </a:extLst>
          </p:cNvPr>
          <p:cNvPicPr>
            <a:picLocks noChangeAspect="1"/>
          </p:cNvPicPr>
          <p:nvPr/>
        </p:nvPicPr>
        <p:blipFill>
          <a:blip r:embed="rId2"/>
          <a:stretch>
            <a:fillRect/>
          </a:stretch>
        </p:blipFill>
        <p:spPr>
          <a:xfrm>
            <a:off x="6618514" y="1890633"/>
            <a:ext cx="5429742" cy="4728687"/>
          </a:xfrm>
          <a:prstGeom prst="rect">
            <a:avLst/>
          </a:prstGeom>
        </p:spPr>
      </p:pic>
      <p:sp>
        <p:nvSpPr>
          <p:cNvPr id="8" name="TextBox 7">
            <a:extLst>
              <a:ext uri="{FF2B5EF4-FFF2-40B4-BE49-F238E27FC236}">
                <a16:creationId xmlns:a16="http://schemas.microsoft.com/office/drawing/2014/main" id="{37D89D1D-4D11-14E9-2DC1-905BFE52AB59}"/>
              </a:ext>
            </a:extLst>
          </p:cNvPr>
          <p:cNvSpPr txBox="1"/>
          <p:nvPr/>
        </p:nvSpPr>
        <p:spPr>
          <a:xfrm>
            <a:off x="143744" y="1325563"/>
            <a:ext cx="6096000" cy="461665"/>
          </a:xfrm>
          <a:prstGeom prst="rect">
            <a:avLst/>
          </a:prstGeom>
          <a:noFill/>
        </p:spPr>
        <p:txBody>
          <a:bodyPr wrap="square">
            <a:spAutoFit/>
          </a:bodyPr>
          <a:lstStyle/>
          <a:p>
            <a:r>
              <a:rPr lang="en-GB" sz="2400" b="1" dirty="0"/>
              <a:t>Where was is it found? </a:t>
            </a:r>
            <a:endParaRPr lang="en-GB" sz="2400" dirty="0"/>
          </a:p>
        </p:txBody>
      </p:sp>
      <p:pic>
        <p:nvPicPr>
          <p:cNvPr id="7" name="Picture 6">
            <a:extLst>
              <a:ext uri="{FF2B5EF4-FFF2-40B4-BE49-F238E27FC236}">
                <a16:creationId xmlns:a16="http://schemas.microsoft.com/office/drawing/2014/main" id="{BAECEEE0-1F38-196E-849D-9363B1F0139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241280" y="238680"/>
            <a:ext cx="1603257" cy="1274268"/>
          </a:xfrm>
          <a:prstGeom prst="rect">
            <a:avLst/>
          </a:prstGeom>
        </p:spPr>
      </p:pic>
    </p:spTree>
    <p:extLst>
      <p:ext uri="{BB962C8B-B14F-4D97-AF65-F5344CB8AC3E}">
        <p14:creationId xmlns:p14="http://schemas.microsoft.com/office/powerpoint/2010/main" val="12185222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B155D-B110-ACC3-50C5-0B4F81113A2D}"/>
              </a:ext>
            </a:extLst>
          </p:cNvPr>
          <p:cNvSpPr>
            <a:spLocks noGrp="1"/>
          </p:cNvSpPr>
          <p:nvPr>
            <p:ph type="title"/>
          </p:nvPr>
        </p:nvSpPr>
        <p:spPr>
          <a:xfrm>
            <a:off x="130628" y="136525"/>
            <a:ext cx="10515600" cy="1325563"/>
          </a:xfrm>
        </p:spPr>
        <p:txBody>
          <a:bodyPr>
            <a:normAutofit/>
          </a:bodyPr>
          <a:lstStyle/>
          <a:p>
            <a:r>
              <a:rPr lang="en-GB" sz="3200" b="1" dirty="0"/>
              <a:t>The story begins with an earlier discovery … </a:t>
            </a:r>
            <a:br>
              <a:rPr lang="en-GB" sz="3200" b="1" dirty="0"/>
            </a:br>
            <a:endParaRPr lang="en-GB" sz="2800" b="1" dirty="0"/>
          </a:p>
        </p:txBody>
      </p:sp>
      <p:sp>
        <p:nvSpPr>
          <p:cNvPr id="3" name="Content Placeholder 2">
            <a:extLst>
              <a:ext uri="{FF2B5EF4-FFF2-40B4-BE49-F238E27FC236}">
                <a16:creationId xmlns:a16="http://schemas.microsoft.com/office/drawing/2014/main" id="{8774926C-EB14-54FB-3707-A42E44DCAAE1}"/>
              </a:ext>
            </a:extLst>
          </p:cNvPr>
          <p:cNvSpPr>
            <a:spLocks noGrp="1"/>
          </p:cNvSpPr>
          <p:nvPr>
            <p:ph idx="1"/>
          </p:nvPr>
        </p:nvSpPr>
        <p:spPr>
          <a:xfrm>
            <a:off x="185507" y="1193799"/>
            <a:ext cx="5507723" cy="5527675"/>
          </a:xfrm>
        </p:spPr>
        <p:txBody>
          <a:bodyPr>
            <a:normAutofit fontScale="70000" lnSpcReduction="20000"/>
          </a:bodyPr>
          <a:lstStyle/>
          <a:p>
            <a:pPr marL="0" indent="0">
              <a:lnSpc>
                <a:spcPct val="120000"/>
              </a:lnSpc>
              <a:buNone/>
            </a:pPr>
            <a:r>
              <a:rPr lang="en-GB" sz="2600" dirty="0"/>
              <a:t>It was a cold winter’s day and an archaeology student from the University of East Anglia, </a:t>
            </a:r>
            <a:r>
              <a:rPr lang="en-GB" sz="2600" b="1" dirty="0"/>
              <a:t>Tom Lucking</a:t>
            </a:r>
            <a:r>
              <a:rPr lang="en-GB" sz="2600" dirty="0"/>
              <a:t>, was metal detecting in a field in the small village of Winfarthing. Suddenly he heard a loud sound come from his metal detector. </a:t>
            </a:r>
          </a:p>
          <a:p>
            <a:pPr marL="0" indent="0">
              <a:lnSpc>
                <a:spcPct val="120000"/>
              </a:lnSpc>
              <a:buNone/>
            </a:pPr>
            <a:r>
              <a:rPr lang="en-GB" sz="2600" dirty="0"/>
              <a:t>What was lay hidden beneath the earth? He carefully dug down into the cold soil. He was excited to see what he found. </a:t>
            </a:r>
          </a:p>
          <a:p>
            <a:pPr marL="0" indent="0">
              <a:lnSpc>
                <a:spcPct val="120000"/>
              </a:lnSpc>
              <a:buNone/>
            </a:pPr>
            <a:r>
              <a:rPr lang="en-GB" sz="2600" dirty="0"/>
              <a:t>The object was bigger than his hand and was different to the other items he had found in the fields around Winfarthing. This was special, he would need to be very careful and phone </a:t>
            </a:r>
            <a:r>
              <a:rPr lang="en-GB" sz="2600" b="1" dirty="0"/>
              <a:t>Norfolk County Council’s Portable Antiquities Scheme</a:t>
            </a:r>
            <a:r>
              <a:rPr lang="en-GB" sz="2600" dirty="0"/>
              <a:t>. He didn’t want to destroy the object, it looked very fragile. </a:t>
            </a:r>
          </a:p>
          <a:p>
            <a:pPr marL="0" indent="0">
              <a:lnSpc>
                <a:spcPct val="120000"/>
              </a:lnSpc>
              <a:buNone/>
            </a:pPr>
            <a:endParaRPr lang="en-GB" dirty="0"/>
          </a:p>
          <a:p>
            <a:pPr marL="0" indent="0">
              <a:lnSpc>
                <a:spcPct val="120000"/>
              </a:lnSpc>
              <a:buNone/>
            </a:pPr>
            <a:r>
              <a:rPr lang="en-GB" b="1" dirty="0">
                <a:solidFill>
                  <a:srgbClr val="7030A0"/>
                </a:solidFill>
              </a:rPr>
              <a:t>DISCUSS: Look carefully at the picture, what do you think it was? </a:t>
            </a:r>
          </a:p>
          <a:p>
            <a:pPr>
              <a:lnSpc>
                <a:spcPct val="120000"/>
              </a:lnSpc>
            </a:pPr>
            <a:endParaRPr lang="en-GB" dirty="0"/>
          </a:p>
          <a:p>
            <a:pPr>
              <a:lnSpc>
                <a:spcPct val="120000"/>
              </a:lnSpc>
            </a:pPr>
            <a:endParaRPr lang="en-GB" dirty="0"/>
          </a:p>
          <a:p>
            <a:pPr>
              <a:lnSpc>
                <a:spcPct val="120000"/>
              </a:lnSpc>
            </a:pPr>
            <a:endParaRPr lang="en-GB" dirty="0"/>
          </a:p>
        </p:txBody>
      </p:sp>
      <p:pic>
        <p:nvPicPr>
          <p:cNvPr id="18" name="Picture 17">
            <a:extLst>
              <a:ext uri="{FF2B5EF4-FFF2-40B4-BE49-F238E27FC236}">
                <a16:creationId xmlns:a16="http://schemas.microsoft.com/office/drawing/2014/main" id="{A367BDB8-4810-3A0E-83D6-B6EB0FD896C7}"/>
              </a:ext>
            </a:extLst>
          </p:cNvPr>
          <p:cNvPicPr>
            <a:picLocks noChangeAspect="1"/>
          </p:cNvPicPr>
          <p:nvPr/>
        </p:nvPicPr>
        <p:blipFill>
          <a:blip r:embed="rId2"/>
          <a:stretch>
            <a:fillRect/>
          </a:stretch>
        </p:blipFill>
        <p:spPr>
          <a:xfrm>
            <a:off x="6096000" y="1743189"/>
            <a:ext cx="5929296" cy="4351338"/>
          </a:xfrm>
          <a:prstGeom prst="rect">
            <a:avLst/>
          </a:prstGeom>
        </p:spPr>
      </p:pic>
      <p:pic>
        <p:nvPicPr>
          <p:cNvPr id="6" name="Picture 5">
            <a:extLst>
              <a:ext uri="{FF2B5EF4-FFF2-40B4-BE49-F238E27FC236}">
                <a16:creationId xmlns:a16="http://schemas.microsoft.com/office/drawing/2014/main" id="{87E8F7AE-B19B-6D4E-A843-F139947FB40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241280" y="238680"/>
            <a:ext cx="1603257" cy="1274268"/>
          </a:xfrm>
          <a:prstGeom prst="rect">
            <a:avLst/>
          </a:prstGeom>
        </p:spPr>
      </p:pic>
    </p:spTree>
    <p:extLst>
      <p:ext uri="{BB962C8B-B14F-4D97-AF65-F5344CB8AC3E}">
        <p14:creationId xmlns:p14="http://schemas.microsoft.com/office/powerpoint/2010/main" val="2903536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6227B2-EB84-32B7-46E9-DAF6657C6DA7}"/>
              </a:ext>
            </a:extLst>
          </p:cNvPr>
          <p:cNvSpPr>
            <a:spLocks noGrp="1"/>
          </p:cNvSpPr>
          <p:nvPr>
            <p:ph type="title"/>
          </p:nvPr>
        </p:nvSpPr>
        <p:spPr>
          <a:xfrm>
            <a:off x="501346" y="3035889"/>
            <a:ext cx="4622651" cy="2123940"/>
          </a:xfrm>
        </p:spPr>
        <p:txBody>
          <a:bodyPr>
            <a:normAutofit fontScale="90000"/>
          </a:bodyPr>
          <a:lstStyle/>
          <a:p>
            <a:r>
              <a:rPr lang="en-GB" sz="2800" b="1" dirty="0">
                <a:solidFill>
                  <a:srgbClr val="7030A0"/>
                </a:solidFill>
              </a:rPr>
              <a:t>Do you want to change your hypothesis? </a:t>
            </a:r>
            <a:br>
              <a:rPr lang="en-GB" sz="2800" b="1" dirty="0">
                <a:solidFill>
                  <a:srgbClr val="7030A0"/>
                </a:solidFill>
              </a:rPr>
            </a:br>
            <a:br>
              <a:rPr lang="en-GB" sz="2800" b="1" dirty="0">
                <a:solidFill>
                  <a:srgbClr val="7030A0"/>
                </a:solidFill>
              </a:rPr>
            </a:br>
            <a:r>
              <a:rPr lang="en-GB" sz="2800" b="1" dirty="0">
                <a:solidFill>
                  <a:srgbClr val="7030A0"/>
                </a:solidFill>
              </a:rPr>
              <a:t>What do you think it is now? </a:t>
            </a:r>
            <a:br>
              <a:rPr lang="en-GB" sz="2800" b="1" dirty="0">
                <a:solidFill>
                  <a:srgbClr val="7030A0"/>
                </a:solidFill>
              </a:rPr>
            </a:br>
            <a:br>
              <a:rPr lang="en-GB" sz="2800" b="1" dirty="0">
                <a:solidFill>
                  <a:srgbClr val="7030A0"/>
                </a:solidFill>
              </a:rPr>
            </a:br>
            <a:r>
              <a:rPr lang="en-GB" sz="2800" b="1" dirty="0">
                <a:solidFill>
                  <a:srgbClr val="7030A0"/>
                </a:solidFill>
              </a:rPr>
              <a:t>How certain are you? </a:t>
            </a:r>
          </a:p>
        </p:txBody>
      </p:sp>
      <p:sp>
        <p:nvSpPr>
          <p:cNvPr id="3" name="Content Placeholder 2">
            <a:extLst>
              <a:ext uri="{FF2B5EF4-FFF2-40B4-BE49-F238E27FC236}">
                <a16:creationId xmlns:a16="http://schemas.microsoft.com/office/drawing/2014/main" id="{B23E2560-3A49-EBCF-550B-A6349697A020}"/>
              </a:ext>
            </a:extLst>
          </p:cNvPr>
          <p:cNvSpPr>
            <a:spLocks noGrp="1"/>
          </p:cNvSpPr>
          <p:nvPr>
            <p:ph idx="1"/>
          </p:nvPr>
        </p:nvSpPr>
        <p:spPr>
          <a:xfrm>
            <a:off x="501346" y="331810"/>
            <a:ext cx="4775522" cy="2298813"/>
          </a:xfrm>
        </p:spPr>
        <p:txBody>
          <a:bodyPr>
            <a:noAutofit/>
          </a:bodyPr>
          <a:lstStyle/>
          <a:p>
            <a:pPr marL="0" indent="0">
              <a:lnSpc>
                <a:spcPct val="120000"/>
              </a:lnSpc>
              <a:buNone/>
            </a:pPr>
            <a:r>
              <a:rPr lang="en-GB" sz="1800" dirty="0"/>
              <a:t>Tom thought the item could have been </a:t>
            </a:r>
            <a:r>
              <a:rPr lang="en-GB" sz="1800" b="1" dirty="0"/>
              <a:t>placed in or next to a grave</a:t>
            </a:r>
            <a:r>
              <a:rPr lang="en-GB" sz="1800" dirty="0"/>
              <a:t>. </a:t>
            </a:r>
          </a:p>
          <a:p>
            <a:pPr marL="0" indent="0">
              <a:lnSpc>
                <a:spcPct val="120000"/>
              </a:lnSpc>
              <a:buNone/>
            </a:pPr>
            <a:r>
              <a:rPr lang="en-GB" sz="1800" dirty="0"/>
              <a:t>He was right to call the Portable Antiquities Team. They carefully excavated the artefact and took a </a:t>
            </a:r>
            <a:r>
              <a:rPr lang="en-GB" sz="1800" b="1" dirty="0"/>
              <a:t>photograph</a:t>
            </a:r>
            <a:r>
              <a:rPr lang="en-GB" sz="1800" dirty="0"/>
              <a:t> of the find (see opposite). </a:t>
            </a:r>
          </a:p>
        </p:txBody>
      </p:sp>
      <p:pic>
        <p:nvPicPr>
          <p:cNvPr id="4" name="Content Placeholder 4">
            <a:extLst>
              <a:ext uri="{FF2B5EF4-FFF2-40B4-BE49-F238E27FC236}">
                <a16:creationId xmlns:a16="http://schemas.microsoft.com/office/drawing/2014/main" id="{76C1F884-EE8F-4B7E-3456-3D2922CC453F}"/>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5443079" y="331810"/>
            <a:ext cx="4356523" cy="4828019"/>
          </a:xfrm>
          <a:prstGeom prst="rect">
            <a:avLst/>
          </a:prstGeom>
        </p:spPr>
      </p:pic>
      <p:pic>
        <p:nvPicPr>
          <p:cNvPr id="5" name="Picture 4">
            <a:extLst>
              <a:ext uri="{FF2B5EF4-FFF2-40B4-BE49-F238E27FC236}">
                <a16:creationId xmlns:a16="http://schemas.microsoft.com/office/drawing/2014/main" id="{C3139249-F78B-DBAB-EE7F-CDF0C4FA2ADF}"/>
              </a:ext>
            </a:extLst>
          </p:cNvPr>
          <p:cNvPicPr>
            <a:picLocks noChangeAspect="1"/>
          </p:cNvPicPr>
          <p:nvPr/>
        </p:nvPicPr>
        <p:blipFill>
          <a:blip r:embed="rId3"/>
          <a:stretch>
            <a:fillRect/>
          </a:stretch>
        </p:blipFill>
        <p:spPr>
          <a:xfrm>
            <a:off x="541870" y="5432739"/>
            <a:ext cx="11650130" cy="1219199"/>
          </a:xfrm>
          <a:prstGeom prst="rect">
            <a:avLst/>
          </a:prstGeom>
        </p:spPr>
      </p:pic>
      <p:pic>
        <p:nvPicPr>
          <p:cNvPr id="7" name="Picture 6">
            <a:extLst>
              <a:ext uri="{FF2B5EF4-FFF2-40B4-BE49-F238E27FC236}">
                <a16:creationId xmlns:a16="http://schemas.microsoft.com/office/drawing/2014/main" id="{C002D7C7-D9C9-BE1D-28F0-5ED387975DF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241280" y="238680"/>
            <a:ext cx="1603257" cy="1274268"/>
          </a:xfrm>
          <a:prstGeom prst="rect">
            <a:avLst/>
          </a:prstGeom>
        </p:spPr>
      </p:pic>
    </p:spTree>
    <p:extLst>
      <p:ext uri="{BB962C8B-B14F-4D97-AF65-F5344CB8AC3E}">
        <p14:creationId xmlns:p14="http://schemas.microsoft.com/office/powerpoint/2010/main" val="21202084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DF118F-788E-F00F-3A02-3542313C53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619FF0-2610-FDAB-26B1-8D600C3A8855}"/>
              </a:ext>
            </a:extLst>
          </p:cNvPr>
          <p:cNvSpPr>
            <a:spLocks noGrp="1"/>
          </p:cNvSpPr>
          <p:nvPr>
            <p:ph type="title"/>
          </p:nvPr>
        </p:nvSpPr>
        <p:spPr>
          <a:xfrm>
            <a:off x="326570" y="618931"/>
            <a:ext cx="10515600" cy="549275"/>
          </a:xfrm>
        </p:spPr>
        <p:txBody>
          <a:bodyPr>
            <a:normAutofit/>
          </a:bodyPr>
          <a:lstStyle/>
          <a:p>
            <a:r>
              <a:rPr lang="en-GB" sz="3200" b="1" dirty="0"/>
              <a:t>The excavation of the grave </a:t>
            </a:r>
          </a:p>
        </p:txBody>
      </p:sp>
      <p:sp>
        <p:nvSpPr>
          <p:cNvPr id="3" name="Content Placeholder 2">
            <a:extLst>
              <a:ext uri="{FF2B5EF4-FFF2-40B4-BE49-F238E27FC236}">
                <a16:creationId xmlns:a16="http://schemas.microsoft.com/office/drawing/2014/main" id="{AE0A43D0-6B6C-4304-DDC8-AD08567ECB63}"/>
              </a:ext>
            </a:extLst>
          </p:cNvPr>
          <p:cNvSpPr>
            <a:spLocks noGrp="1"/>
          </p:cNvSpPr>
          <p:nvPr>
            <p:ph idx="1"/>
          </p:nvPr>
        </p:nvSpPr>
        <p:spPr>
          <a:xfrm>
            <a:off x="326570" y="1433647"/>
            <a:ext cx="5858329" cy="5261066"/>
          </a:xfrm>
        </p:spPr>
        <p:txBody>
          <a:bodyPr>
            <a:normAutofit lnSpcReduction="10000"/>
          </a:bodyPr>
          <a:lstStyle/>
          <a:p>
            <a:pPr>
              <a:lnSpc>
                <a:spcPct val="120000"/>
              </a:lnSpc>
            </a:pPr>
            <a:r>
              <a:rPr lang="en-GB" sz="2400" dirty="0"/>
              <a:t>Careful excavation by a team of archaeologists later revealed that </a:t>
            </a:r>
            <a:r>
              <a:rPr lang="en-GB" sz="2400" b="1" dirty="0"/>
              <a:t>the bowl </a:t>
            </a:r>
            <a:r>
              <a:rPr lang="en-GB" sz="2400" dirty="0"/>
              <a:t>was indeed part of the grave of an Anglo-Saxon woman. </a:t>
            </a:r>
          </a:p>
          <a:p>
            <a:pPr>
              <a:lnSpc>
                <a:spcPct val="120000"/>
              </a:lnSpc>
            </a:pPr>
            <a:r>
              <a:rPr lang="en-GB" sz="2400" dirty="0"/>
              <a:t>It was when the team of archaeologists excavated the grave that they found the beautiful pendant that you have already seen. </a:t>
            </a:r>
          </a:p>
          <a:p>
            <a:pPr>
              <a:lnSpc>
                <a:spcPct val="120000"/>
              </a:lnSpc>
            </a:pPr>
            <a:r>
              <a:rPr lang="en-GB" sz="2400" dirty="0"/>
              <a:t>Lots of other interesting artefacts were found in the grave. You will explore them later when you try and piece together </a:t>
            </a:r>
            <a:r>
              <a:rPr lang="en-GB" sz="2400" b="1" dirty="0"/>
              <a:t>the mystery of the Winfarthing lady</a:t>
            </a:r>
            <a:r>
              <a:rPr lang="en-GB" sz="2400" dirty="0"/>
              <a:t>.</a:t>
            </a:r>
          </a:p>
        </p:txBody>
      </p:sp>
      <p:pic>
        <p:nvPicPr>
          <p:cNvPr id="7" name="Picture 6">
            <a:extLst>
              <a:ext uri="{FF2B5EF4-FFF2-40B4-BE49-F238E27FC236}">
                <a16:creationId xmlns:a16="http://schemas.microsoft.com/office/drawing/2014/main" id="{6D2DAEBC-CB65-107E-B50F-03B1C33B945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313099" y="159379"/>
            <a:ext cx="1603257" cy="1274268"/>
          </a:xfrm>
          <a:prstGeom prst="rect">
            <a:avLst/>
          </a:prstGeom>
        </p:spPr>
      </p:pic>
      <p:pic>
        <p:nvPicPr>
          <p:cNvPr id="6" name="Picture 5">
            <a:extLst>
              <a:ext uri="{FF2B5EF4-FFF2-40B4-BE49-F238E27FC236}">
                <a16:creationId xmlns:a16="http://schemas.microsoft.com/office/drawing/2014/main" id="{8626C280-84FC-D301-FC86-497AB044F41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282012" y="1738673"/>
            <a:ext cx="5634344" cy="4225758"/>
          </a:xfrm>
          <a:prstGeom prst="rect">
            <a:avLst/>
          </a:prstGeom>
        </p:spPr>
      </p:pic>
      <p:sp>
        <p:nvSpPr>
          <p:cNvPr id="8" name="TextBox 7">
            <a:extLst>
              <a:ext uri="{FF2B5EF4-FFF2-40B4-BE49-F238E27FC236}">
                <a16:creationId xmlns:a16="http://schemas.microsoft.com/office/drawing/2014/main" id="{48A9CBC7-C50B-07E7-4B90-C0EE3C0FD31B}"/>
              </a:ext>
            </a:extLst>
          </p:cNvPr>
          <p:cNvSpPr txBox="1"/>
          <p:nvPr/>
        </p:nvSpPr>
        <p:spPr>
          <a:xfrm>
            <a:off x="6282012" y="5964431"/>
            <a:ext cx="5033688" cy="646331"/>
          </a:xfrm>
          <a:prstGeom prst="rect">
            <a:avLst/>
          </a:prstGeom>
          <a:noFill/>
        </p:spPr>
        <p:txBody>
          <a:bodyPr wrap="square" rtlCol="0">
            <a:spAutoFit/>
          </a:bodyPr>
          <a:lstStyle/>
          <a:p>
            <a:r>
              <a:rPr lang="en-US" dirty="0"/>
              <a:t>Excavation of the grave of the </a:t>
            </a:r>
            <a:r>
              <a:rPr lang="en-US" dirty="0" err="1"/>
              <a:t>Winfarthing</a:t>
            </a:r>
            <a:r>
              <a:rPr lang="en-US" dirty="0"/>
              <a:t> lady, image courtesy of John Rainer</a:t>
            </a:r>
            <a:endParaRPr lang="en-GB" dirty="0"/>
          </a:p>
        </p:txBody>
      </p:sp>
    </p:spTree>
    <p:extLst>
      <p:ext uri="{BB962C8B-B14F-4D97-AF65-F5344CB8AC3E}">
        <p14:creationId xmlns:p14="http://schemas.microsoft.com/office/powerpoint/2010/main" val="232142746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8527EE6-085A-9B71-22B9-A4AB7EA683EA}"/>
              </a:ext>
            </a:extLst>
          </p:cNvPr>
          <p:cNvSpPr>
            <a:spLocks noGrp="1"/>
          </p:cNvSpPr>
          <p:nvPr>
            <p:ph idx="1"/>
          </p:nvPr>
        </p:nvSpPr>
        <p:spPr>
          <a:xfrm>
            <a:off x="326570" y="1738673"/>
            <a:ext cx="5858329" cy="4956040"/>
          </a:xfrm>
        </p:spPr>
        <p:txBody>
          <a:bodyPr>
            <a:normAutofit/>
          </a:bodyPr>
          <a:lstStyle/>
          <a:p>
            <a:pPr>
              <a:lnSpc>
                <a:spcPct val="120000"/>
              </a:lnSpc>
            </a:pPr>
            <a:r>
              <a:rPr lang="en-GB" sz="2400" dirty="0"/>
              <a:t>Who was she? </a:t>
            </a:r>
          </a:p>
          <a:p>
            <a:pPr>
              <a:lnSpc>
                <a:spcPct val="120000"/>
              </a:lnSpc>
            </a:pPr>
            <a:r>
              <a:rPr lang="en-GB" sz="2400" dirty="0"/>
              <a:t>Where did she come from?</a:t>
            </a:r>
          </a:p>
          <a:p>
            <a:pPr>
              <a:lnSpc>
                <a:spcPct val="120000"/>
              </a:lnSpc>
            </a:pPr>
            <a:r>
              <a:rPr lang="en-GB" sz="2400" dirty="0"/>
              <a:t>How important was she in Anglo-Saxon times?</a:t>
            </a:r>
          </a:p>
          <a:p>
            <a:pPr>
              <a:lnSpc>
                <a:spcPct val="120000"/>
              </a:lnSpc>
            </a:pPr>
            <a:r>
              <a:rPr lang="en-GB" sz="2400" dirty="0"/>
              <a:t>When was she buried?  </a:t>
            </a:r>
          </a:p>
          <a:p>
            <a:pPr>
              <a:lnSpc>
                <a:spcPct val="120000"/>
              </a:lnSpc>
            </a:pPr>
            <a:r>
              <a:rPr lang="en-GB" sz="2400" dirty="0"/>
              <a:t>How old was she when she died? </a:t>
            </a:r>
          </a:p>
          <a:p>
            <a:pPr>
              <a:lnSpc>
                <a:spcPct val="120000"/>
              </a:lnSpc>
            </a:pPr>
            <a:r>
              <a:rPr lang="en-GB" sz="2400" dirty="0"/>
              <a:t>Why was she buried here? </a:t>
            </a:r>
          </a:p>
        </p:txBody>
      </p:sp>
      <p:pic>
        <p:nvPicPr>
          <p:cNvPr id="7" name="Picture 6">
            <a:extLst>
              <a:ext uri="{FF2B5EF4-FFF2-40B4-BE49-F238E27FC236}">
                <a16:creationId xmlns:a16="http://schemas.microsoft.com/office/drawing/2014/main" id="{16B2A4B0-9364-5298-A4B2-238B9F282F5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313099" y="159379"/>
            <a:ext cx="1603257" cy="1274268"/>
          </a:xfrm>
          <a:prstGeom prst="rect">
            <a:avLst/>
          </a:prstGeom>
        </p:spPr>
      </p:pic>
      <p:pic>
        <p:nvPicPr>
          <p:cNvPr id="6" name="Picture 5">
            <a:extLst>
              <a:ext uri="{FF2B5EF4-FFF2-40B4-BE49-F238E27FC236}">
                <a16:creationId xmlns:a16="http://schemas.microsoft.com/office/drawing/2014/main" id="{0D588213-16D9-720A-10CB-CD905FB594A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282012" y="1738673"/>
            <a:ext cx="5634344" cy="4225758"/>
          </a:xfrm>
          <a:prstGeom prst="rect">
            <a:avLst/>
          </a:prstGeom>
        </p:spPr>
      </p:pic>
      <p:sp>
        <p:nvSpPr>
          <p:cNvPr id="8" name="TextBox 7">
            <a:extLst>
              <a:ext uri="{FF2B5EF4-FFF2-40B4-BE49-F238E27FC236}">
                <a16:creationId xmlns:a16="http://schemas.microsoft.com/office/drawing/2014/main" id="{47B190F6-3201-FED6-BAF9-012BD86A448A}"/>
              </a:ext>
            </a:extLst>
          </p:cNvPr>
          <p:cNvSpPr txBox="1"/>
          <p:nvPr/>
        </p:nvSpPr>
        <p:spPr>
          <a:xfrm>
            <a:off x="6282012" y="5964431"/>
            <a:ext cx="5033688" cy="646331"/>
          </a:xfrm>
          <a:prstGeom prst="rect">
            <a:avLst/>
          </a:prstGeom>
          <a:noFill/>
        </p:spPr>
        <p:txBody>
          <a:bodyPr wrap="square" rtlCol="0">
            <a:spAutoFit/>
          </a:bodyPr>
          <a:lstStyle/>
          <a:p>
            <a:r>
              <a:rPr lang="en-US" dirty="0"/>
              <a:t>Excavation of the grave of the </a:t>
            </a:r>
            <a:r>
              <a:rPr lang="en-US" dirty="0" err="1"/>
              <a:t>Winfarthing</a:t>
            </a:r>
            <a:r>
              <a:rPr lang="en-US" dirty="0"/>
              <a:t> lady, image courtesy of John Rainer</a:t>
            </a:r>
            <a:endParaRPr lang="en-GB" dirty="0"/>
          </a:p>
        </p:txBody>
      </p:sp>
      <p:sp>
        <p:nvSpPr>
          <p:cNvPr id="11" name="Title 1">
            <a:extLst>
              <a:ext uri="{FF2B5EF4-FFF2-40B4-BE49-F238E27FC236}">
                <a16:creationId xmlns:a16="http://schemas.microsoft.com/office/drawing/2014/main" id="{C96A21A3-0F8C-BA76-C460-7C7E08CF7C4F}"/>
              </a:ext>
            </a:extLst>
          </p:cNvPr>
          <p:cNvSpPr>
            <a:spLocks noGrp="1"/>
          </p:cNvSpPr>
          <p:nvPr>
            <p:ph type="title"/>
          </p:nvPr>
        </p:nvSpPr>
        <p:spPr>
          <a:xfrm>
            <a:off x="326570" y="618931"/>
            <a:ext cx="10515600" cy="549275"/>
          </a:xfrm>
        </p:spPr>
        <p:txBody>
          <a:bodyPr>
            <a:normAutofit/>
          </a:bodyPr>
          <a:lstStyle/>
          <a:p>
            <a:r>
              <a:rPr lang="en-GB" sz="3200" b="1" dirty="0"/>
              <a:t>The excavation of the grave </a:t>
            </a:r>
          </a:p>
        </p:txBody>
      </p:sp>
    </p:spTree>
    <p:extLst>
      <p:ext uri="{BB962C8B-B14F-4D97-AF65-F5344CB8AC3E}">
        <p14:creationId xmlns:p14="http://schemas.microsoft.com/office/powerpoint/2010/main" val="173323541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F56D5F3-1389-4C0F-AC7F-763A9C1AF17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0302B498-FC98-BFE3-39FC-B61F53C2EE5C}"/>
              </a:ext>
            </a:extLst>
          </p:cNvPr>
          <p:cNvSpPr>
            <a:spLocks noGrp="1"/>
          </p:cNvSpPr>
          <p:nvPr>
            <p:ph type="title"/>
          </p:nvPr>
        </p:nvSpPr>
        <p:spPr>
          <a:xfrm>
            <a:off x="569331" y="324884"/>
            <a:ext cx="8530361" cy="1325563"/>
          </a:xfrm>
        </p:spPr>
        <p:txBody>
          <a:bodyPr vert="horz" lIns="91440" tIns="45720" rIns="91440" bIns="45720" rtlCol="0" anchor="ctr">
            <a:noAutofit/>
          </a:bodyPr>
          <a:lstStyle/>
          <a:p>
            <a:r>
              <a:rPr lang="en-US" sz="3200" b="1" dirty="0">
                <a:solidFill>
                  <a:srgbClr val="FFFFFF"/>
                </a:solidFill>
              </a:rPr>
              <a:t>Activity: Sequencing the story of the pendant</a:t>
            </a:r>
            <a:endParaRPr lang="en-US" sz="3200" b="1" dirty="0">
              <a:solidFill>
                <a:schemeClr val="bg1"/>
              </a:solidFill>
            </a:endParaRPr>
          </a:p>
        </p:txBody>
      </p:sp>
      <p:sp>
        <p:nvSpPr>
          <p:cNvPr id="25" name="Content Placeholder 24">
            <a:extLst>
              <a:ext uri="{FF2B5EF4-FFF2-40B4-BE49-F238E27FC236}">
                <a16:creationId xmlns:a16="http://schemas.microsoft.com/office/drawing/2014/main" id="{D0757A57-7B1B-32BF-A4E3-4DC5FA86AF91}"/>
              </a:ext>
            </a:extLst>
          </p:cNvPr>
          <p:cNvSpPr>
            <a:spLocks noGrp="1"/>
          </p:cNvSpPr>
          <p:nvPr>
            <p:ph idx="1"/>
          </p:nvPr>
        </p:nvSpPr>
        <p:spPr>
          <a:xfrm>
            <a:off x="569331" y="1842283"/>
            <a:ext cx="11089269" cy="3504417"/>
          </a:xfrm>
        </p:spPr>
        <p:txBody>
          <a:bodyPr>
            <a:noAutofit/>
          </a:bodyPr>
          <a:lstStyle/>
          <a:p>
            <a:pPr marL="0" indent="0">
              <a:buNone/>
            </a:pPr>
            <a:r>
              <a:rPr lang="en-GB" sz="1800" dirty="0">
                <a:solidFill>
                  <a:schemeClr val="bg1"/>
                </a:solidFill>
              </a:rPr>
              <a:t>Print the following slides – in their teams students should put them in order to see what has happened to the finds since they were discovered.</a:t>
            </a:r>
          </a:p>
        </p:txBody>
      </p:sp>
      <p:sp>
        <p:nvSpPr>
          <p:cNvPr id="2" name="Flowchart: Off-page Connector 1">
            <a:extLst>
              <a:ext uri="{FF2B5EF4-FFF2-40B4-BE49-F238E27FC236}">
                <a16:creationId xmlns:a16="http://schemas.microsoft.com/office/drawing/2014/main" id="{4936BF16-B435-E951-73F9-A61EAEB53AAC}"/>
              </a:ext>
            </a:extLst>
          </p:cNvPr>
          <p:cNvSpPr/>
          <p:nvPr/>
        </p:nvSpPr>
        <p:spPr>
          <a:xfrm rot="5400000">
            <a:off x="10330378" y="-713966"/>
            <a:ext cx="630936" cy="3092308"/>
          </a:xfrm>
          <a:prstGeom prst="flowChartOffpageConnector">
            <a:avLst/>
          </a:prstGeom>
          <a:solidFill>
            <a:srgbClr val="E0BE9A"/>
          </a:solidFill>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Notes for teachers</a:t>
            </a: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6547400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6A9856-21DB-4064-0977-748AA1330CF2}"/>
              </a:ext>
            </a:extLst>
          </p:cNvPr>
          <p:cNvSpPr>
            <a:spLocks noGrp="1"/>
          </p:cNvSpPr>
          <p:nvPr>
            <p:ph type="title"/>
          </p:nvPr>
        </p:nvSpPr>
        <p:spPr>
          <a:xfrm>
            <a:off x="197826" y="130501"/>
            <a:ext cx="10515600" cy="1325563"/>
          </a:xfrm>
        </p:spPr>
        <p:txBody>
          <a:bodyPr>
            <a:noAutofit/>
          </a:bodyPr>
          <a:lstStyle/>
          <a:p>
            <a:r>
              <a:rPr lang="en-GB" sz="3200" b="1" dirty="0">
                <a:solidFill>
                  <a:srgbClr val="7030A0"/>
                </a:solidFill>
              </a:rPr>
              <a:t>TEAM CHALLENGE</a:t>
            </a:r>
            <a:r>
              <a:rPr lang="en-GB" sz="3200" dirty="0">
                <a:solidFill>
                  <a:srgbClr val="7030A0"/>
                </a:solidFill>
              </a:rPr>
              <a:t>: Can you sequence the story of the pendant?  </a:t>
            </a:r>
          </a:p>
        </p:txBody>
      </p:sp>
      <p:sp>
        <p:nvSpPr>
          <p:cNvPr id="3" name="Content Placeholder 2">
            <a:extLst>
              <a:ext uri="{FF2B5EF4-FFF2-40B4-BE49-F238E27FC236}">
                <a16:creationId xmlns:a16="http://schemas.microsoft.com/office/drawing/2014/main" id="{5000EC5E-70C2-FF08-FFD9-B57152E74DE6}"/>
              </a:ext>
            </a:extLst>
          </p:cNvPr>
          <p:cNvSpPr>
            <a:spLocks noGrp="1"/>
          </p:cNvSpPr>
          <p:nvPr>
            <p:ph idx="1"/>
          </p:nvPr>
        </p:nvSpPr>
        <p:spPr>
          <a:xfrm>
            <a:off x="359229" y="1515737"/>
            <a:ext cx="5932267" cy="4351338"/>
          </a:xfrm>
        </p:spPr>
        <p:txBody>
          <a:bodyPr>
            <a:normAutofit lnSpcReduction="10000"/>
          </a:bodyPr>
          <a:lstStyle/>
          <a:p>
            <a:pPr marL="0" indent="0">
              <a:lnSpc>
                <a:spcPct val="120000"/>
              </a:lnSpc>
              <a:buNone/>
            </a:pPr>
            <a:r>
              <a:rPr lang="en-GB" sz="1800" dirty="0"/>
              <a:t>At some point in the Anglo-Saxon period, the pendant and the bowl were  buried in the grave of a lady from Winfarthing. </a:t>
            </a:r>
          </a:p>
          <a:p>
            <a:pPr marL="0" indent="0">
              <a:lnSpc>
                <a:spcPct val="120000"/>
              </a:lnSpc>
              <a:buNone/>
            </a:pPr>
            <a:r>
              <a:rPr lang="en-GB" sz="1800" dirty="0"/>
              <a:t>Around 1400 years later the bowl and pendant were discovered. </a:t>
            </a:r>
          </a:p>
          <a:p>
            <a:pPr marL="0" indent="0">
              <a:lnSpc>
                <a:spcPct val="120000"/>
              </a:lnSpc>
              <a:buNone/>
            </a:pPr>
            <a:r>
              <a:rPr lang="en-GB" sz="1800" dirty="0"/>
              <a:t>Today they are on display in a museum at the building in the photograph. </a:t>
            </a:r>
          </a:p>
          <a:p>
            <a:pPr marL="0" indent="0">
              <a:lnSpc>
                <a:spcPct val="120000"/>
              </a:lnSpc>
              <a:buNone/>
            </a:pPr>
            <a:r>
              <a:rPr lang="en-GB" sz="1800" b="1" dirty="0">
                <a:solidFill>
                  <a:srgbClr val="7030A0"/>
                </a:solidFill>
              </a:rPr>
              <a:t>DISCUSS </a:t>
            </a:r>
          </a:p>
          <a:p>
            <a:pPr marL="0" indent="0">
              <a:lnSpc>
                <a:spcPct val="120000"/>
              </a:lnSpc>
              <a:buNone/>
            </a:pPr>
            <a:r>
              <a:rPr lang="en-GB" sz="1800" dirty="0">
                <a:solidFill>
                  <a:srgbClr val="7030A0"/>
                </a:solidFill>
              </a:rPr>
              <a:t>Do you know where this is? </a:t>
            </a:r>
          </a:p>
          <a:p>
            <a:pPr marL="0" indent="0">
              <a:lnSpc>
                <a:spcPct val="120000"/>
              </a:lnSpc>
              <a:buNone/>
            </a:pPr>
            <a:r>
              <a:rPr lang="en-GB" sz="1800" dirty="0">
                <a:solidFill>
                  <a:srgbClr val="7030A0"/>
                </a:solidFill>
              </a:rPr>
              <a:t>Can you place the 8 cards/slides in order to tell the story of how the pendant was found all the way through to it being a star attraction at the place in the photo? </a:t>
            </a:r>
          </a:p>
          <a:p>
            <a:pPr marL="0" indent="0">
              <a:lnSpc>
                <a:spcPct val="120000"/>
              </a:lnSpc>
              <a:buNone/>
            </a:pPr>
            <a:endParaRPr lang="en-GB" sz="1800" dirty="0"/>
          </a:p>
        </p:txBody>
      </p:sp>
      <p:pic>
        <p:nvPicPr>
          <p:cNvPr id="4" name="Picture 3">
            <a:extLst>
              <a:ext uri="{FF2B5EF4-FFF2-40B4-BE49-F238E27FC236}">
                <a16:creationId xmlns:a16="http://schemas.microsoft.com/office/drawing/2014/main" id="{1B3B90E6-CBAA-1DE6-4AAD-FC090A5E06E4}"/>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7333470" y="1251574"/>
            <a:ext cx="1937656" cy="2177426"/>
          </a:xfrm>
          <a:prstGeom prst="rect">
            <a:avLst/>
          </a:prstGeom>
        </p:spPr>
      </p:pic>
      <p:pic>
        <p:nvPicPr>
          <p:cNvPr id="6" name="Picture 5">
            <a:extLst>
              <a:ext uri="{FF2B5EF4-FFF2-40B4-BE49-F238E27FC236}">
                <a16:creationId xmlns:a16="http://schemas.microsoft.com/office/drawing/2014/main" id="{00B72CA5-D8C8-5A1F-ABF4-66701509473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974882" y="1687286"/>
            <a:ext cx="1849448" cy="1741714"/>
          </a:xfrm>
          <a:prstGeom prst="rect">
            <a:avLst/>
          </a:prstGeom>
        </p:spPr>
      </p:pic>
      <p:pic>
        <p:nvPicPr>
          <p:cNvPr id="12" name="Picture 11">
            <a:extLst>
              <a:ext uri="{FF2B5EF4-FFF2-40B4-BE49-F238E27FC236}">
                <a16:creationId xmlns:a16="http://schemas.microsoft.com/office/drawing/2014/main" id="{B669FB13-A54A-EB72-F361-00C8AEDB569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313099" y="159379"/>
            <a:ext cx="1603257" cy="1274268"/>
          </a:xfrm>
          <a:prstGeom prst="rect">
            <a:avLst/>
          </a:prstGeom>
        </p:spPr>
      </p:pic>
      <p:pic>
        <p:nvPicPr>
          <p:cNvPr id="13" name="Picture 12">
            <a:extLst>
              <a:ext uri="{FF2B5EF4-FFF2-40B4-BE49-F238E27FC236}">
                <a16:creationId xmlns:a16="http://schemas.microsoft.com/office/drawing/2014/main" id="{02CD4211-DAA0-87CA-A60A-DD22A0A96050}"/>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283201" y="3682639"/>
            <a:ext cx="4187351" cy="2798736"/>
          </a:xfrm>
          <a:prstGeom prst="rect">
            <a:avLst/>
          </a:prstGeom>
        </p:spPr>
      </p:pic>
    </p:spTree>
    <p:extLst>
      <p:ext uri="{BB962C8B-B14F-4D97-AF65-F5344CB8AC3E}">
        <p14:creationId xmlns:p14="http://schemas.microsoft.com/office/powerpoint/2010/main" val="221378552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9C8AC-4699-A5B1-699B-C027A4CEC0D3}"/>
              </a:ext>
            </a:extLst>
          </p:cNvPr>
          <p:cNvSpPr>
            <a:spLocks noGrp="1"/>
          </p:cNvSpPr>
          <p:nvPr>
            <p:ph type="title"/>
          </p:nvPr>
        </p:nvSpPr>
        <p:spPr>
          <a:xfrm>
            <a:off x="186419" y="368427"/>
            <a:ext cx="9871982" cy="744836"/>
          </a:xfrm>
        </p:spPr>
        <p:txBody>
          <a:bodyPr vert="horz" lIns="91440" tIns="45720" rIns="91440" bIns="45720" rtlCol="0" anchor="ctr">
            <a:noAutofit/>
          </a:bodyPr>
          <a:lstStyle/>
          <a:p>
            <a:r>
              <a:rPr lang="en-US" sz="2800" b="1" dirty="0">
                <a:solidFill>
                  <a:schemeClr val="tx1">
                    <a:lumMod val="85000"/>
                    <a:lumOff val="15000"/>
                  </a:schemeClr>
                </a:solidFill>
              </a:rPr>
              <a:t>In 2014 a bowl is found by Tom Lucking, an archaeology student from UEA. Tom thinks that this bowl might be part of a grave burial. </a:t>
            </a:r>
          </a:p>
        </p:txBody>
      </p:sp>
      <p:pic>
        <p:nvPicPr>
          <p:cNvPr id="4" name="Content Placeholder 3">
            <a:extLst>
              <a:ext uri="{FF2B5EF4-FFF2-40B4-BE49-F238E27FC236}">
                <a16:creationId xmlns:a16="http://schemas.microsoft.com/office/drawing/2014/main" id="{D7749691-AFEF-C12B-2809-C4518C90C214}"/>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rcRect t="23469"/>
          <a:stretch>
            <a:fillRect/>
          </a:stretch>
        </p:blipFill>
        <p:spPr>
          <a:xfrm>
            <a:off x="101472" y="1313914"/>
            <a:ext cx="9743394" cy="5480660"/>
          </a:xfrm>
          <a:prstGeom prst="rect">
            <a:avLst/>
          </a:prstGeom>
        </p:spPr>
      </p:pic>
      <p:pic>
        <p:nvPicPr>
          <p:cNvPr id="5" name="Picture 4">
            <a:extLst>
              <a:ext uri="{FF2B5EF4-FFF2-40B4-BE49-F238E27FC236}">
                <a16:creationId xmlns:a16="http://schemas.microsoft.com/office/drawing/2014/main" id="{8A282EE2-8BF9-51E8-1F14-D58BDB0A5E3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87271" y="103711"/>
            <a:ext cx="1603257" cy="1274268"/>
          </a:xfrm>
          <a:prstGeom prst="rect">
            <a:avLst/>
          </a:prstGeom>
        </p:spPr>
      </p:pic>
    </p:spTree>
    <p:extLst>
      <p:ext uri="{BB962C8B-B14F-4D97-AF65-F5344CB8AC3E}">
        <p14:creationId xmlns:p14="http://schemas.microsoft.com/office/powerpoint/2010/main" val="337680075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EED2E9-FC79-EF28-5747-0B245C053284}"/>
              </a:ext>
            </a:extLst>
          </p:cNvPr>
          <p:cNvSpPr>
            <a:spLocks noGrp="1"/>
          </p:cNvSpPr>
          <p:nvPr>
            <p:ph type="title"/>
          </p:nvPr>
        </p:nvSpPr>
        <p:spPr>
          <a:xfrm>
            <a:off x="377371" y="431505"/>
            <a:ext cx="9525000" cy="1325563"/>
          </a:xfrm>
        </p:spPr>
        <p:txBody>
          <a:bodyPr>
            <a:normAutofit fontScale="90000"/>
          </a:bodyPr>
          <a:lstStyle/>
          <a:p>
            <a:r>
              <a:rPr lang="en-GB" sz="3200" b="1" dirty="0"/>
              <a:t>Norfolk County Council’s Portable Antiquities team carefully excavate the grave. They find the pendant and other grave goods. </a:t>
            </a:r>
          </a:p>
        </p:txBody>
      </p:sp>
      <p:pic>
        <p:nvPicPr>
          <p:cNvPr id="5" name="Content Placeholder 4">
            <a:extLst>
              <a:ext uri="{FF2B5EF4-FFF2-40B4-BE49-F238E27FC236}">
                <a16:creationId xmlns:a16="http://schemas.microsoft.com/office/drawing/2014/main" id="{5D631097-6ECB-44DB-8D00-78A886C415AB}"/>
              </a:ext>
            </a:extLst>
          </p:cNvPr>
          <p:cNvPicPr>
            <a:picLocks noChangeAspect="1"/>
          </p:cNvPicPr>
          <p:nvPr/>
        </p:nvPicPr>
        <p:blipFill>
          <a:blip r:embed="rId2" cstate="screen">
            <a:extLst>
              <a:ext uri="{28A0092B-C50C-407E-A947-70E740481C1C}">
                <a14:useLocalDpi xmlns:a14="http://schemas.microsoft.com/office/drawing/2010/main"/>
              </a:ext>
            </a:extLst>
          </a:blip>
          <a:srcRect l="6032" r="915" b="-1"/>
          <a:stretch>
            <a:fillRect/>
          </a:stretch>
        </p:blipFill>
        <p:spPr>
          <a:xfrm>
            <a:off x="6270172" y="1711989"/>
            <a:ext cx="4829627" cy="4372768"/>
          </a:xfrm>
          <a:prstGeom prst="rect">
            <a:avLst/>
          </a:prstGeom>
          <a:effectLst>
            <a:outerShdw blurRad="254000" dist="190500" dir="5580000" sx="90000" sy="90000" algn="ctr" rotWithShape="0">
              <a:srgbClr val="000000">
                <a:alpha val="25000"/>
              </a:srgbClr>
            </a:outerShdw>
          </a:effectLst>
        </p:spPr>
      </p:pic>
      <p:pic>
        <p:nvPicPr>
          <p:cNvPr id="7" name="Picture 6">
            <a:extLst>
              <a:ext uri="{FF2B5EF4-FFF2-40B4-BE49-F238E27FC236}">
                <a16:creationId xmlns:a16="http://schemas.microsoft.com/office/drawing/2014/main" id="{17F19218-23A9-CF47-E2F5-77533E04AAB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313099" y="159379"/>
            <a:ext cx="1603257" cy="1274268"/>
          </a:xfrm>
          <a:prstGeom prst="rect">
            <a:avLst/>
          </a:prstGeom>
        </p:spPr>
      </p:pic>
      <p:pic>
        <p:nvPicPr>
          <p:cNvPr id="8" name="Picture 7">
            <a:extLst>
              <a:ext uri="{FF2B5EF4-FFF2-40B4-BE49-F238E27FC236}">
                <a16:creationId xmlns:a16="http://schemas.microsoft.com/office/drawing/2014/main" id="{89A0A576-F21F-AC61-55AF-28FDED2A63D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87485" y="1858999"/>
            <a:ext cx="5634344" cy="4225758"/>
          </a:xfrm>
          <a:prstGeom prst="rect">
            <a:avLst/>
          </a:prstGeom>
        </p:spPr>
      </p:pic>
      <p:sp>
        <p:nvSpPr>
          <p:cNvPr id="10" name="TextBox 9">
            <a:extLst>
              <a:ext uri="{FF2B5EF4-FFF2-40B4-BE49-F238E27FC236}">
                <a16:creationId xmlns:a16="http://schemas.microsoft.com/office/drawing/2014/main" id="{E49BF7C4-9BC9-073E-3F83-7CCCB97B1757}"/>
              </a:ext>
            </a:extLst>
          </p:cNvPr>
          <p:cNvSpPr txBox="1"/>
          <p:nvPr/>
        </p:nvSpPr>
        <p:spPr>
          <a:xfrm>
            <a:off x="287485" y="6084757"/>
            <a:ext cx="5033688" cy="646331"/>
          </a:xfrm>
          <a:prstGeom prst="rect">
            <a:avLst/>
          </a:prstGeom>
          <a:noFill/>
        </p:spPr>
        <p:txBody>
          <a:bodyPr wrap="square" rtlCol="0">
            <a:spAutoFit/>
          </a:bodyPr>
          <a:lstStyle/>
          <a:p>
            <a:r>
              <a:rPr lang="en-US" dirty="0"/>
              <a:t>Excavation of the grave of the </a:t>
            </a:r>
            <a:r>
              <a:rPr lang="en-US" dirty="0" err="1"/>
              <a:t>Winfarthing</a:t>
            </a:r>
            <a:r>
              <a:rPr lang="en-US" dirty="0"/>
              <a:t> lady, image courtesy of John Rainer</a:t>
            </a:r>
            <a:endParaRPr lang="en-GB" dirty="0"/>
          </a:p>
        </p:txBody>
      </p:sp>
      <p:sp>
        <p:nvSpPr>
          <p:cNvPr id="14" name="TextBox 13">
            <a:extLst>
              <a:ext uri="{FF2B5EF4-FFF2-40B4-BE49-F238E27FC236}">
                <a16:creationId xmlns:a16="http://schemas.microsoft.com/office/drawing/2014/main" id="{2077DB73-5C64-AE50-09B2-D88B8B448090}"/>
              </a:ext>
            </a:extLst>
          </p:cNvPr>
          <p:cNvSpPr txBox="1"/>
          <p:nvPr/>
        </p:nvSpPr>
        <p:spPr>
          <a:xfrm>
            <a:off x="6270172" y="6084757"/>
            <a:ext cx="5033688" cy="646331"/>
          </a:xfrm>
          <a:prstGeom prst="rect">
            <a:avLst/>
          </a:prstGeom>
          <a:noFill/>
        </p:spPr>
        <p:txBody>
          <a:bodyPr wrap="square" rtlCol="0">
            <a:spAutoFit/>
          </a:bodyPr>
          <a:lstStyle/>
          <a:p>
            <a:r>
              <a:rPr lang="en-US" dirty="0"/>
              <a:t>The pendant as it was discovered, image courtesy of Tom Lucking</a:t>
            </a:r>
            <a:endParaRPr lang="en-GB" dirty="0"/>
          </a:p>
        </p:txBody>
      </p:sp>
    </p:spTree>
    <p:extLst>
      <p:ext uri="{BB962C8B-B14F-4D97-AF65-F5344CB8AC3E}">
        <p14:creationId xmlns:p14="http://schemas.microsoft.com/office/powerpoint/2010/main" val="22826040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1A7F27-232F-A6AD-0AA0-EE495EC2C9C1}"/>
              </a:ext>
            </a:extLst>
          </p:cNvPr>
          <p:cNvSpPr>
            <a:spLocks noGrp="1"/>
          </p:cNvSpPr>
          <p:nvPr>
            <p:ph type="title"/>
          </p:nvPr>
        </p:nvSpPr>
        <p:spPr>
          <a:xfrm>
            <a:off x="217715" y="114753"/>
            <a:ext cx="11843656" cy="1325563"/>
          </a:xfrm>
        </p:spPr>
        <p:txBody>
          <a:bodyPr>
            <a:normAutofit/>
          </a:bodyPr>
          <a:lstStyle/>
          <a:p>
            <a:r>
              <a:rPr lang="en-GB" sz="3200" b="1" dirty="0"/>
              <a:t>The artefacts are carefully cleaned and conserved by </a:t>
            </a:r>
            <a:br>
              <a:rPr lang="en-GB" sz="3200" b="1" dirty="0"/>
            </a:br>
            <a:r>
              <a:rPr lang="en-GB" sz="3200" b="1" dirty="0"/>
              <a:t>experts at Norwich museum. </a:t>
            </a:r>
          </a:p>
        </p:txBody>
      </p:sp>
      <p:sp>
        <p:nvSpPr>
          <p:cNvPr id="3" name="Content Placeholder 2">
            <a:extLst>
              <a:ext uri="{FF2B5EF4-FFF2-40B4-BE49-F238E27FC236}">
                <a16:creationId xmlns:a16="http://schemas.microsoft.com/office/drawing/2014/main" id="{890A0811-6CAA-8C45-9690-D677F9C043BE}"/>
              </a:ext>
            </a:extLst>
          </p:cNvPr>
          <p:cNvSpPr>
            <a:spLocks noGrp="1"/>
          </p:cNvSpPr>
          <p:nvPr>
            <p:ph idx="1"/>
          </p:nvPr>
        </p:nvSpPr>
        <p:spPr>
          <a:xfrm>
            <a:off x="270077" y="1310995"/>
            <a:ext cx="5825923" cy="5489916"/>
          </a:xfrm>
        </p:spPr>
        <p:txBody>
          <a:bodyPr>
            <a:normAutofit lnSpcReduction="10000"/>
          </a:bodyPr>
          <a:lstStyle/>
          <a:p>
            <a:pPr>
              <a:lnSpc>
                <a:spcPct val="120000"/>
              </a:lnSpc>
            </a:pPr>
            <a:r>
              <a:rPr lang="en-GB" sz="1400" dirty="0"/>
              <a:t>The pendant was covered with hardened soil, sand and iron corrosion product. </a:t>
            </a:r>
          </a:p>
          <a:p>
            <a:pPr>
              <a:lnSpc>
                <a:spcPct val="120000"/>
              </a:lnSpc>
            </a:pPr>
            <a:r>
              <a:rPr lang="en-GB" sz="1400" dirty="0"/>
              <a:t>The grave goods had not been cleaned or over handled before they came to the museum’s conservation experts. </a:t>
            </a:r>
          </a:p>
          <a:p>
            <a:pPr>
              <a:lnSpc>
                <a:spcPct val="120000"/>
              </a:lnSpc>
            </a:pPr>
            <a:r>
              <a:rPr lang="en-GB" sz="1400" dirty="0"/>
              <a:t>This was important. The pendant could have broken into many pieces if it had been cleaned when it was first discovered.  Many of the beautiful red garnets set within the gold could have been lost forever.  </a:t>
            </a:r>
          </a:p>
          <a:p>
            <a:pPr>
              <a:lnSpc>
                <a:spcPct val="120000"/>
              </a:lnSpc>
            </a:pPr>
            <a:r>
              <a:rPr lang="en-GB" sz="1400" dirty="0"/>
              <a:t>Many of the garnets, often measuring less than 1×1 mm, were only held in place by dry and sandy soil from which the pendant was excavated. </a:t>
            </a:r>
          </a:p>
          <a:p>
            <a:pPr>
              <a:lnSpc>
                <a:spcPct val="120000"/>
              </a:lnSpc>
            </a:pPr>
            <a:r>
              <a:rPr lang="en-GB" sz="1400" dirty="0"/>
              <a:t>This was also the case for the central boss, which sat loosely on the surface of the pendant. </a:t>
            </a:r>
          </a:p>
          <a:p>
            <a:pPr>
              <a:lnSpc>
                <a:spcPct val="120000"/>
              </a:lnSpc>
            </a:pPr>
            <a:r>
              <a:rPr lang="en-GB" sz="1400" dirty="0"/>
              <a:t>Loss of many of the garnets would surely have been the case if cleaning had been attempted immediately on discovery.</a:t>
            </a:r>
          </a:p>
          <a:p>
            <a:pPr>
              <a:lnSpc>
                <a:spcPct val="120000"/>
              </a:lnSpc>
            </a:pPr>
            <a:r>
              <a:rPr lang="en-GB" sz="1400" dirty="0"/>
              <a:t>However, the careful handling of the pendant by the team that discovered it meant that the loose garnets could be stuck back into place. </a:t>
            </a:r>
          </a:p>
          <a:p>
            <a:pPr>
              <a:lnSpc>
                <a:spcPct val="120000"/>
              </a:lnSpc>
            </a:pPr>
            <a:r>
              <a:rPr lang="en-GB" sz="1400" dirty="0"/>
              <a:t>The team had to work on the small pendant and even smaller garnets under powerful microscopes. </a:t>
            </a:r>
          </a:p>
        </p:txBody>
      </p:sp>
      <p:pic>
        <p:nvPicPr>
          <p:cNvPr id="5" name="Picture 4">
            <a:extLst>
              <a:ext uri="{FF2B5EF4-FFF2-40B4-BE49-F238E27FC236}">
                <a16:creationId xmlns:a16="http://schemas.microsoft.com/office/drawing/2014/main" id="{22A00B9F-48B2-C085-4B72-D833B180782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13651" y="925991"/>
            <a:ext cx="2930323" cy="2944878"/>
          </a:xfrm>
          <a:prstGeom prst="rect">
            <a:avLst/>
          </a:prstGeom>
        </p:spPr>
      </p:pic>
      <p:pic>
        <p:nvPicPr>
          <p:cNvPr id="4" name="Picture 3">
            <a:extLst>
              <a:ext uri="{FF2B5EF4-FFF2-40B4-BE49-F238E27FC236}">
                <a16:creationId xmlns:a16="http://schemas.microsoft.com/office/drawing/2014/main" id="{565F050B-6E69-A585-B570-649920F4CB5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313651" y="4310388"/>
            <a:ext cx="2392853" cy="2473234"/>
          </a:xfrm>
          <a:prstGeom prst="rect">
            <a:avLst/>
          </a:prstGeom>
        </p:spPr>
      </p:pic>
      <p:pic>
        <p:nvPicPr>
          <p:cNvPr id="6" name="Picture 5">
            <a:extLst>
              <a:ext uri="{FF2B5EF4-FFF2-40B4-BE49-F238E27FC236}">
                <a16:creationId xmlns:a16="http://schemas.microsoft.com/office/drawing/2014/main" id="{1A6408C9-B8A7-D708-9650-1CF8618631D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828314" y="3624434"/>
            <a:ext cx="3233057" cy="3176478"/>
          </a:xfrm>
          <a:prstGeom prst="rect">
            <a:avLst/>
          </a:prstGeom>
        </p:spPr>
      </p:pic>
      <p:pic>
        <p:nvPicPr>
          <p:cNvPr id="8" name="Picture 7">
            <a:extLst>
              <a:ext uri="{FF2B5EF4-FFF2-40B4-BE49-F238E27FC236}">
                <a16:creationId xmlns:a16="http://schemas.microsoft.com/office/drawing/2014/main" id="{5D9CF195-77B4-F6CE-9D8C-407FE3303DE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313099" y="159379"/>
            <a:ext cx="1603257" cy="1274268"/>
          </a:xfrm>
          <a:prstGeom prst="rect">
            <a:avLst/>
          </a:prstGeom>
        </p:spPr>
      </p:pic>
      <p:sp>
        <p:nvSpPr>
          <p:cNvPr id="9" name="TextBox 8">
            <a:extLst>
              <a:ext uri="{FF2B5EF4-FFF2-40B4-BE49-F238E27FC236}">
                <a16:creationId xmlns:a16="http://schemas.microsoft.com/office/drawing/2014/main" id="{9A64EC59-F4CC-2AC4-1441-BE58ACA9D528}"/>
              </a:ext>
            </a:extLst>
          </p:cNvPr>
          <p:cNvSpPr txBox="1"/>
          <p:nvPr/>
        </p:nvSpPr>
        <p:spPr>
          <a:xfrm>
            <a:off x="9346800" y="2505670"/>
            <a:ext cx="2611744" cy="923330"/>
          </a:xfrm>
          <a:prstGeom prst="rect">
            <a:avLst/>
          </a:prstGeom>
          <a:noFill/>
        </p:spPr>
        <p:txBody>
          <a:bodyPr wrap="square" rtlCol="0">
            <a:spAutoFit/>
          </a:bodyPr>
          <a:lstStyle/>
          <a:p>
            <a:r>
              <a:rPr lang="en-US" dirty="0"/>
              <a:t>Images courtesy of Norfolk Museums Service</a:t>
            </a:r>
            <a:endParaRPr lang="en-GB" dirty="0"/>
          </a:p>
        </p:txBody>
      </p:sp>
    </p:spTree>
    <p:extLst>
      <p:ext uri="{BB962C8B-B14F-4D97-AF65-F5344CB8AC3E}">
        <p14:creationId xmlns:p14="http://schemas.microsoft.com/office/powerpoint/2010/main" val="413097436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E6B1B-4F6B-67B7-CE59-9456A5B5D472}"/>
              </a:ext>
            </a:extLst>
          </p:cNvPr>
          <p:cNvSpPr>
            <a:spLocks noGrp="1"/>
          </p:cNvSpPr>
          <p:nvPr>
            <p:ph type="title"/>
          </p:nvPr>
        </p:nvSpPr>
        <p:spPr>
          <a:xfrm>
            <a:off x="272144" y="154253"/>
            <a:ext cx="9797142" cy="901661"/>
          </a:xfrm>
        </p:spPr>
        <p:txBody>
          <a:bodyPr anchor="ctr">
            <a:noAutofit/>
          </a:bodyPr>
          <a:lstStyle/>
          <a:p>
            <a:r>
              <a:rPr lang="en-GB" sz="3200" b="1" dirty="0"/>
              <a:t>After lots of hard work, the pendant was fully restored to what it used to look like   </a:t>
            </a:r>
          </a:p>
        </p:txBody>
      </p:sp>
      <p:sp>
        <p:nvSpPr>
          <p:cNvPr id="3" name="Content Placeholder 2">
            <a:extLst>
              <a:ext uri="{FF2B5EF4-FFF2-40B4-BE49-F238E27FC236}">
                <a16:creationId xmlns:a16="http://schemas.microsoft.com/office/drawing/2014/main" id="{A170991C-34F0-39D9-3BA5-1DE7D2DD3CF4}"/>
              </a:ext>
            </a:extLst>
          </p:cNvPr>
          <p:cNvSpPr>
            <a:spLocks noGrp="1"/>
          </p:cNvSpPr>
          <p:nvPr>
            <p:ph idx="1"/>
          </p:nvPr>
        </p:nvSpPr>
        <p:spPr>
          <a:xfrm>
            <a:off x="429293" y="1318161"/>
            <a:ext cx="4610793" cy="5539839"/>
          </a:xfrm>
        </p:spPr>
        <p:txBody>
          <a:bodyPr anchor="ctr">
            <a:normAutofit/>
          </a:bodyPr>
          <a:lstStyle/>
          <a:p>
            <a:r>
              <a:rPr lang="en-GB" sz="2000" dirty="0"/>
              <a:t>The pendant is  rare and was one of the finest of its type ever found in England. </a:t>
            </a:r>
          </a:p>
          <a:p>
            <a:r>
              <a:rPr lang="en-GB" sz="2000" dirty="0"/>
              <a:t>The gold pendant is about 70 mm in diameter. Small gold cells were attached to a sheet of gold. </a:t>
            </a:r>
          </a:p>
          <a:p>
            <a:r>
              <a:rPr lang="en-GB" sz="2000" dirty="0"/>
              <a:t>Then over 400 tiny </a:t>
            </a:r>
            <a:r>
              <a:rPr lang="en-GB" sz="2000" b="1" dirty="0"/>
              <a:t>red garnets </a:t>
            </a:r>
            <a:r>
              <a:rPr lang="en-GB" sz="2000" dirty="0"/>
              <a:t>were set into each cell. It is likely that the garnets came from Asia. </a:t>
            </a:r>
          </a:p>
          <a:p>
            <a:pPr fontAlgn="base"/>
            <a:r>
              <a:rPr lang="en-GB" sz="2000" dirty="0"/>
              <a:t>Even the back is inlaid with five garnets to cover rivets attaching the bosses on the front. </a:t>
            </a:r>
          </a:p>
          <a:p>
            <a:pPr fontAlgn="base"/>
            <a:r>
              <a:rPr lang="en-GB" sz="2000" dirty="0"/>
              <a:t>It is of similar quality and style to the finds at Sutton Hoo in Suffolk.</a:t>
            </a:r>
          </a:p>
          <a:p>
            <a:pPr marL="0" indent="0">
              <a:buNone/>
            </a:pPr>
            <a:endParaRPr lang="en-GB" sz="2000" dirty="0"/>
          </a:p>
        </p:txBody>
      </p:sp>
      <p:pic>
        <p:nvPicPr>
          <p:cNvPr id="5" name="Picture 4">
            <a:extLst>
              <a:ext uri="{FF2B5EF4-FFF2-40B4-BE49-F238E27FC236}">
                <a16:creationId xmlns:a16="http://schemas.microsoft.com/office/drawing/2014/main" id="{F3D86CCE-45C8-CC3B-6875-C5567A05FF1D}"/>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5214258" y="817045"/>
            <a:ext cx="3472542" cy="3902240"/>
          </a:xfrm>
          <a:prstGeom prst="rect">
            <a:avLst/>
          </a:prstGeom>
        </p:spPr>
      </p:pic>
      <p:pic>
        <p:nvPicPr>
          <p:cNvPr id="4" name="Picture 3">
            <a:extLst>
              <a:ext uri="{FF2B5EF4-FFF2-40B4-BE49-F238E27FC236}">
                <a16:creationId xmlns:a16="http://schemas.microsoft.com/office/drawing/2014/main" id="{82BE0CA6-74D3-C04F-5B16-F1573F23C8A6}"/>
              </a:ext>
            </a:extLst>
          </p:cNvPr>
          <p:cNvPicPr>
            <a:picLocks noChangeAspect="1"/>
          </p:cNvPicPr>
          <p:nvPr/>
        </p:nvPicPr>
        <p:blipFill>
          <a:blip r:embed="rId3" cstate="screen">
            <a:extLst>
              <a:ext uri="{28A0092B-C50C-407E-A947-70E740481C1C}">
                <a14:useLocalDpi xmlns:a14="http://schemas.microsoft.com/office/drawing/2010/main"/>
              </a:ext>
            </a:extLst>
          </a:blip>
          <a:srcRect l="28148" t="7536" r="4956"/>
          <a:stretch>
            <a:fillRect/>
          </a:stretch>
        </p:blipFill>
        <p:spPr>
          <a:xfrm>
            <a:off x="8860972" y="3295314"/>
            <a:ext cx="3146619" cy="3403307"/>
          </a:xfrm>
          <a:prstGeom prst="rect">
            <a:avLst/>
          </a:prstGeom>
        </p:spPr>
      </p:pic>
      <p:pic>
        <p:nvPicPr>
          <p:cNvPr id="7" name="Picture 6">
            <a:extLst>
              <a:ext uri="{FF2B5EF4-FFF2-40B4-BE49-F238E27FC236}">
                <a16:creationId xmlns:a16="http://schemas.microsoft.com/office/drawing/2014/main" id="{73F6E878-AF30-6707-39AE-1F2D1DC2461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313099" y="159379"/>
            <a:ext cx="1603257" cy="1274268"/>
          </a:xfrm>
          <a:prstGeom prst="rect">
            <a:avLst/>
          </a:prstGeom>
        </p:spPr>
      </p:pic>
      <p:sp>
        <p:nvSpPr>
          <p:cNvPr id="8" name="TextBox 7">
            <a:extLst>
              <a:ext uri="{FF2B5EF4-FFF2-40B4-BE49-F238E27FC236}">
                <a16:creationId xmlns:a16="http://schemas.microsoft.com/office/drawing/2014/main" id="{F7906575-9D26-B46F-6835-BDB2EF9267DA}"/>
              </a:ext>
            </a:extLst>
          </p:cNvPr>
          <p:cNvSpPr txBox="1"/>
          <p:nvPr/>
        </p:nvSpPr>
        <p:spPr>
          <a:xfrm>
            <a:off x="8860972" y="2306500"/>
            <a:ext cx="2611744" cy="923330"/>
          </a:xfrm>
          <a:prstGeom prst="rect">
            <a:avLst/>
          </a:prstGeom>
          <a:noFill/>
        </p:spPr>
        <p:txBody>
          <a:bodyPr wrap="square" rtlCol="0">
            <a:spAutoFit/>
          </a:bodyPr>
          <a:lstStyle/>
          <a:p>
            <a:r>
              <a:rPr lang="en-US" dirty="0"/>
              <a:t>Images courtesy of Norfolk Museums Service</a:t>
            </a:r>
            <a:endParaRPr lang="en-GB" dirty="0"/>
          </a:p>
        </p:txBody>
      </p:sp>
    </p:spTree>
    <p:extLst>
      <p:ext uri="{BB962C8B-B14F-4D97-AF65-F5344CB8AC3E}">
        <p14:creationId xmlns:p14="http://schemas.microsoft.com/office/powerpoint/2010/main" val="211017304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732DED8-D8AC-9850-03AE-C438C1DD672A}"/>
              </a:ext>
            </a:extLst>
          </p:cNvPr>
          <p:cNvSpPr>
            <a:spLocks noGrp="1"/>
          </p:cNvSpPr>
          <p:nvPr>
            <p:ph idx="1"/>
          </p:nvPr>
        </p:nvSpPr>
        <p:spPr>
          <a:xfrm>
            <a:off x="433227" y="4285634"/>
            <a:ext cx="7438852" cy="2412987"/>
          </a:xfrm>
        </p:spPr>
        <p:txBody>
          <a:bodyPr>
            <a:normAutofit/>
          </a:bodyPr>
          <a:lstStyle/>
          <a:p>
            <a:pPr fontAlgn="base"/>
            <a:r>
              <a:rPr lang="en-US" sz="2000" dirty="0"/>
              <a:t>Norwich Museums Service raised the money to buy the </a:t>
            </a:r>
            <a:r>
              <a:rPr lang="en-US" sz="2000" dirty="0" err="1"/>
              <a:t>Winfarthing</a:t>
            </a:r>
            <a:r>
              <a:rPr lang="en-US" sz="2000" dirty="0"/>
              <a:t> treasures. </a:t>
            </a:r>
          </a:p>
          <a:p>
            <a:pPr fontAlgn="base"/>
            <a:r>
              <a:rPr lang="en-GB" sz="2000" dirty="0"/>
              <a:t>The pendant was in demand, lots of people wanted to see it. Soon it was sent to an </a:t>
            </a:r>
            <a:r>
              <a:rPr lang="en-GB" sz="2000" b="1" dirty="0"/>
              <a:t>exhibition</a:t>
            </a:r>
            <a:r>
              <a:rPr lang="en-GB" sz="2000" dirty="0"/>
              <a:t> at a famous building in London.</a:t>
            </a:r>
          </a:p>
          <a:p>
            <a:pPr marL="0" indent="0" fontAlgn="base">
              <a:buNone/>
            </a:pPr>
            <a:r>
              <a:rPr lang="en-GB" sz="2000" b="1" dirty="0">
                <a:solidFill>
                  <a:srgbClr val="7030A0"/>
                </a:solidFill>
              </a:rPr>
              <a:t>DISCUSS - Look at the top picture. Do you know where? The bottom picture gives you a clue!</a:t>
            </a:r>
            <a:endParaRPr lang="en-US" sz="2000" b="1" dirty="0">
              <a:solidFill>
                <a:srgbClr val="7030A0"/>
              </a:solidFill>
            </a:endParaRPr>
          </a:p>
          <a:p>
            <a:pPr marL="0" indent="0">
              <a:buNone/>
            </a:pPr>
            <a:endParaRPr lang="en-US" sz="2000" dirty="0"/>
          </a:p>
        </p:txBody>
      </p:sp>
      <p:pic>
        <p:nvPicPr>
          <p:cNvPr id="5" name="Picture 4">
            <a:extLst>
              <a:ext uri="{FF2B5EF4-FFF2-40B4-BE49-F238E27FC236}">
                <a16:creationId xmlns:a16="http://schemas.microsoft.com/office/drawing/2014/main" id="{4FF14DB7-4602-EAFB-704E-C65C2E31844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33227" y="904685"/>
            <a:ext cx="7232024" cy="3108740"/>
          </a:xfrm>
          <a:prstGeom prst="rect">
            <a:avLst/>
          </a:prstGeom>
        </p:spPr>
      </p:pic>
      <p:pic>
        <p:nvPicPr>
          <p:cNvPr id="6" name="Picture 5">
            <a:extLst>
              <a:ext uri="{FF2B5EF4-FFF2-40B4-BE49-F238E27FC236}">
                <a16:creationId xmlns:a16="http://schemas.microsoft.com/office/drawing/2014/main" id="{AC3198E9-AC9A-0C5D-8DE8-5E9890F5C28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313099" y="159379"/>
            <a:ext cx="1603257" cy="1274268"/>
          </a:xfrm>
          <a:prstGeom prst="rect">
            <a:avLst/>
          </a:prstGeom>
        </p:spPr>
      </p:pic>
      <p:pic>
        <p:nvPicPr>
          <p:cNvPr id="8" name="Picture 7" descr="a building with a clock on the front of it">
            <a:extLst>
              <a:ext uri="{FF2B5EF4-FFF2-40B4-BE49-F238E27FC236}">
                <a16:creationId xmlns:a16="http://schemas.microsoft.com/office/drawing/2014/main" id="{2453C082-F12F-5954-987C-F1AB9B5C953F}"/>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8434428" y="1204910"/>
            <a:ext cx="2127904" cy="2808515"/>
          </a:xfrm>
          <a:prstGeom prst="rect">
            <a:avLst/>
          </a:prstGeom>
        </p:spPr>
      </p:pic>
      <p:sp>
        <p:nvSpPr>
          <p:cNvPr id="12" name="TextBox 11">
            <a:extLst>
              <a:ext uri="{FF2B5EF4-FFF2-40B4-BE49-F238E27FC236}">
                <a16:creationId xmlns:a16="http://schemas.microsoft.com/office/drawing/2014/main" id="{8C15C067-8BEA-AF4A-2545-CE48C802F11D}"/>
              </a:ext>
            </a:extLst>
          </p:cNvPr>
          <p:cNvSpPr txBox="1"/>
          <p:nvPr/>
        </p:nvSpPr>
        <p:spPr>
          <a:xfrm>
            <a:off x="398862" y="197341"/>
            <a:ext cx="8081108" cy="584775"/>
          </a:xfrm>
          <a:prstGeom prst="rect">
            <a:avLst/>
          </a:prstGeom>
          <a:noFill/>
        </p:spPr>
        <p:txBody>
          <a:bodyPr wrap="square">
            <a:spAutoFit/>
          </a:bodyPr>
          <a:lstStyle/>
          <a:p>
            <a:r>
              <a:rPr lang="en-US" sz="3200" b="1" dirty="0"/>
              <a:t>The treasures are sold for £145,000</a:t>
            </a:r>
            <a:endParaRPr lang="en-GB" sz="3200" dirty="0"/>
          </a:p>
        </p:txBody>
      </p:sp>
      <p:pic>
        <p:nvPicPr>
          <p:cNvPr id="4" name="Picture 3">
            <a:extLst>
              <a:ext uri="{FF2B5EF4-FFF2-40B4-BE49-F238E27FC236}">
                <a16:creationId xmlns:a16="http://schemas.microsoft.com/office/drawing/2014/main" id="{FF46F07A-C3BE-ABA8-8912-F1E027581A6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688265" y="4112368"/>
            <a:ext cx="3620229" cy="2421781"/>
          </a:xfrm>
          <a:prstGeom prst="rect">
            <a:avLst/>
          </a:prstGeom>
        </p:spPr>
      </p:pic>
    </p:spTree>
    <p:extLst>
      <p:ext uri="{BB962C8B-B14F-4D97-AF65-F5344CB8AC3E}">
        <p14:creationId xmlns:p14="http://schemas.microsoft.com/office/powerpoint/2010/main" val="253558559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B1D21-35AA-7F72-9547-C514DFF0CE73}"/>
              </a:ext>
            </a:extLst>
          </p:cNvPr>
          <p:cNvSpPr>
            <a:spLocks noGrp="1"/>
          </p:cNvSpPr>
          <p:nvPr>
            <p:ph type="title"/>
          </p:nvPr>
        </p:nvSpPr>
        <p:spPr>
          <a:xfrm>
            <a:off x="235370" y="0"/>
            <a:ext cx="6659245" cy="1463040"/>
          </a:xfrm>
        </p:spPr>
        <p:txBody>
          <a:bodyPr anchor="ctr">
            <a:normAutofit/>
          </a:bodyPr>
          <a:lstStyle/>
          <a:p>
            <a:r>
              <a:rPr lang="en-GB" sz="3700" b="1" dirty="0"/>
              <a:t>Star of the show in London!</a:t>
            </a:r>
          </a:p>
        </p:txBody>
      </p:sp>
      <p:sp>
        <p:nvSpPr>
          <p:cNvPr id="3" name="Content Placeholder 2">
            <a:extLst>
              <a:ext uri="{FF2B5EF4-FFF2-40B4-BE49-F238E27FC236}">
                <a16:creationId xmlns:a16="http://schemas.microsoft.com/office/drawing/2014/main" id="{D79ADE72-C84B-F616-57F3-E796E244E786}"/>
              </a:ext>
            </a:extLst>
          </p:cNvPr>
          <p:cNvSpPr>
            <a:spLocks noGrp="1"/>
          </p:cNvSpPr>
          <p:nvPr>
            <p:ph idx="1"/>
          </p:nvPr>
        </p:nvSpPr>
        <p:spPr>
          <a:xfrm>
            <a:off x="2143125" y="1216106"/>
            <a:ext cx="8648048" cy="2786545"/>
          </a:xfrm>
        </p:spPr>
        <p:txBody>
          <a:bodyPr anchor="ctr">
            <a:normAutofit/>
          </a:bodyPr>
          <a:lstStyle/>
          <a:p>
            <a:r>
              <a:rPr lang="en-GB" sz="2400" dirty="0"/>
              <a:t>In 2018 the British Library put on an exhibition called ‘Anglo Saxon Kingdoms: Art, Word, War’. </a:t>
            </a:r>
          </a:p>
          <a:p>
            <a:r>
              <a:rPr lang="en-GB" sz="2400" dirty="0"/>
              <a:t>The pendant was one of 180 spectacular treasures on display.  </a:t>
            </a:r>
          </a:p>
          <a:p>
            <a:pPr marL="0" indent="0">
              <a:buNone/>
            </a:pPr>
            <a:endParaRPr lang="en-GB" sz="2200" dirty="0"/>
          </a:p>
          <a:p>
            <a:endParaRPr lang="en-GB" sz="2200" dirty="0"/>
          </a:p>
        </p:txBody>
      </p:sp>
      <p:pic>
        <p:nvPicPr>
          <p:cNvPr id="6" name="Picture 5">
            <a:extLst>
              <a:ext uri="{FF2B5EF4-FFF2-40B4-BE49-F238E27FC236}">
                <a16:creationId xmlns:a16="http://schemas.microsoft.com/office/drawing/2014/main" id="{479220DA-7C7B-61A4-D9C9-26905F12DCC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589924" y="3429000"/>
            <a:ext cx="8366706" cy="3179349"/>
          </a:xfrm>
          <a:prstGeom prst="rect">
            <a:avLst/>
          </a:prstGeom>
        </p:spPr>
      </p:pic>
      <p:pic>
        <p:nvPicPr>
          <p:cNvPr id="3081" name="Picture 9" descr="The British Library / Historical ...">
            <a:extLst>
              <a:ext uri="{FF2B5EF4-FFF2-40B4-BE49-F238E27FC236}">
                <a16:creationId xmlns:a16="http://schemas.microsoft.com/office/drawing/2014/main" id="{35C0F21E-2E8F-855F-904B-35CF3317F29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1146339"/>
            <a:ext cx="2143125" cy="2143125"/>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56405124-9E3D-FC88-C4A7-2EE3BA5610C8}"/>
              </a:ext>
            </a:extLst>
          </p:cNvPr>
          <p:cNvSpPr txBox="1"/>
          <p:nvPr/>
        </p:nvSpPr>
        <p:spPr>
          <a:xfrm>
            <a:off x="235370" y="3192029"/>
            <a:ext cx="3029672" cy="3416320"/>
          </a:xfrm>
          <a:prstGeom prst="rect">
            <a:avLst/>
          </a:prstGeom>
          <a:noFill/>
        </p:spPr>
        <p:txBody>
          <a:bodyPr wrap="square">
            <a:spAutoFit/>
          </a:bodyPr>
          <a:lstStyle/>
          <a:p>
            <a:pPr marL="285750" indent="-285750">
              <a:buFont typeface="Arial" panose="020B0604020202020204" pitchFamily="34" charset="0"/>
              <a:buChar char="•"/>
            </a:pPr>
            <a:r>
              <a:rPr lang="en-GB" b="1" u="none" strike="noStrike" dirty="0">
                <a:effectLst/>
                <a:latin typeface="Google Sans"/>
              </a:rPr>
              <a:t>The British Library</a:t>
            </a:r>
            <a:r>
              <a:rPr lang="en-GB" dirty="0"/>
              <a:t> is the national library of the United Kingdom and one of the largest research libraries in the world, holding an estimated collection of over </a:t>
            </a:r>
            <a:r>
              <a:rPr lang="en-GB" b="1" u="none" strike="noStrike" dirty="0">
                <a:effectLst/>
                <a:latin typeface="Google Sans"/>
              </a:rPr>
              <a:t>200 million items</a:t>
            </a:r>
            <a:r>
              <a:rPr lang="en-GB" dirty="0"/>
              <a:t>. </a:t>
            </a:r>
          </a:p>
          <a:p>
            <a:pPr marL="285750" indent="-285750">
              <a:buFont typeface="Arial" panose="020B0604020202020204" pitchFamily="34" charset="0"/>
              <a:buChar char="•"/>
            </a:pPr>
            <a:r>
              <a:rPr lang="en-GB" dirty="0"/>
              <a:t>It receives a copy of every single book, newspaper, and pamphlet published across the UK and Ireland</a:t>
            </a:r>
          </a:p>
        </p:txBody>
      </p:sp>
      <p:pic>
        <p:nvPicPr>
          <p:cNvPr id="5" name="Picture 4">
            <a:extLst>
              <a:ext uri="{FF2B5EF4-FFF2-40B4-BE49-F238E27FC236}">
                <a16:creationId xmlns:a16="http://schemas.microsoft.com/office/drawing/2014/main" id="{A5145BC8-4F41-DFB3-4BCC-333AB292A0F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313099" y="159379"/>
            <a:ext cx="1603257" cy="1274268"/>
          </a:xfrm>
          <a:prstGeom prst="rect">
            <a:avLst/>
          </a:prstGeom>
        </p:spPr>
      </p:pic>
    </p:spTree>
    <p:extLst>
      <p:ext uri="{BB962C8B-B14F-4D97-AF65-F5344CB8AC3E}">
        <p14:creationId xmlns:p14="http://schemas.microsoft.com/office/powerpoint/2010/main" val="294129989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6FA03-248D-D68E-C2D5-02A14AD40171}"/>
              </a:ext>
            </a:extLst>
          </p:cNvPr>
          <p:cNvSpPr>
            <a:spLocks noGrp="1"/>
          </p:cNvSpPr>
          <p:nvPr>
            <p:ph type="title"/>
          </p:nvPr>
        </p:nvSpPr>
        <p:spPr>
          <a:xfrm>
            <a:off x="291498" y="611933"/>
            <a:ext cx="10066122" cy="1298448"/>
          </a:xfrm>
        </p:spPr>
        <p:txBody>
          <a:bodyPr anchor="b">
            <a:noAutofit/>
          </a:bodyPr>
          <a:lstStyle/>
          <a:p>
            <a:pPr>
              <a:lnSpc>
                <a:spcPct val="100000"/>
              </a:lnSpc>
            </a:pPr>
            <a:r>
              <a:rPr lang="en-GB" sz="3200" b="1" dirty="0"/>
              <a:t>In 2022 TV Cameras arrived in Winfarthing!</a:t>
            </a:r>
            <a:br>
              <a:rPr lang="en-GB" sz="3200" b="1" dirty="0"/>
            </a:br>
            <a:r>
              <a:rPr lang="en-GB" sz="3200" b="1" dirty="0"/>
              <a:t>They wanted to find out more about the Winfarthing lady who had been buried with the pendant on her chest.  </a:t>
            </a:r>
          </a:p>
        </p:txBody>
      </p:sp>
      <p:sp>
        <p:nvSpPr>
          <p:cNvPr id="3" name="Content Placeholder 2">
            <a:extLst>
              <a:ext uri="{FF2B5EF4-FFF2-40B4-BE49-F238E27FC236}">
                <a16:creationId xmlns:a16="http://schemas.microsoft.com/office/drawing/2014/main" id="{9A0264E2-CF10-20C2-8E10-0D7389642CC8}"/>
              </a:ext>
            </a:extLst>
          </p:cNvPr>
          <p:cNvSpPr>
            <a:spLocks noGrp="1"/>
          </p:cNvSpPr>
          <p:nvPr>
            <p:ph idx="1"/>
          </p:nvPr>
        </p:nvSpPr>
        <p:spPr>
          <a:xfrm>
            <a:off x="291498" y="2521651"/>
            <a:ext cx="5471127" cy="3639450"/>
          </a:xfrm>
        </p:spPr>
        <p:txBody>
          <a:bodyPr anchor="ctr">
            <a:normAutofit fontScale="92500" lnSpcReduction="10000"/>
          </a:bodyPr>
          <a:lstStyle/>
          <a:p>
            <a:pPr fontAlgn="base">
              <a:lnSpc>
                <a:spcPct val="110000"/>
              </a:lnSpc>
            </a:pPr>
            <a:r>
              <a:rPr lang="en-GB" sz="2400" dirty="0"/>
              <a:t>When Time Team visited Winfarthing in 2022 they discovered other graves.</a:t>
            </a:r>
          </a:p>
          <a:p>
            <a:pPr fontAlgn="base">
              <a:lnSpc>
                <a:spcPct val="110000"/>
              </a:lnSpc>
            </a:pPr>
            <a:r>
              <a:rPr lang="en-GB" sz="2400" dirty="0"/>
              <a:t>This  indicated that the Winfarthing lady was not buried on her own but in a cemetery. </a:t>
            </a:r>
          </a:p>
          <a:p>
            <a:pPr fontAlgn="base">
              <a:lnSpc>
                <a:spcPct val="110000"/>
              </a:lnSpc>
            </a:pPr>
            <a:r>
              <a:rPr lang="en-GB" sz="2400" dirty="0"/>
              <a:t>Time Team’s investigation helped to solve some of the mysteries surrounding the Winfarthing lady. But not all of their questions were answered. </a:t>
            </a:r>
            <a:endParaRPr lang="en-GB" dirty="0"/>
          </a:p>
          <a:p>
            <a:pPr>
              <a:lnSpc>
                <a:spcPct val="110000"/>
              </a:lnSpc>
            </a:pPr>
            <a:endParaRPr lang="en-GB" sz="2000" dirty="0"/>
          </a:p>
        </p:txBody>
      </p:sp>
      <p:pic>
        <p:nvPicPr>
          <p:cNvPr id="5" name="Picture 4">
            <a:extLst>
              <a:ext uri="{FF2B5EF4-FFF2-40B4-BE49-F238E27FC236}">
                <a16:creationId xmlns:a16="http://schemas.microsoft.com/office/drawing/2014/main" id="{2B50A332-6B35-E42B-D502-20E04608994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924043" y="2434740"/>
            <a:ext cx="5152485" cy="3052845"/>
          </a:xfrm>
          <a:prstGeom prst="rect">
            <a:avLst/>
          </a:prstGeom>
        </p:spPr>
      </p:pic>
      <p:pic>
        <p:nvPicPr>
          <p:cNvPr id="6" name="Picture 5">
            <a:extLst>
              <a:ext uri="{FF2B5EF4-FFF2-40B4-BE49-F238E27FC236}">
                <a16:creationId xmlns:a16="http://schemas.microsoft.com/office/drawing/2014/main" id="{2B2C7695-421B-BAEF-C892-7D4E89DACCD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313099" y="159379"/>
            <a:ext cx="1603257" cy="1274268"/>
          </a:xfrm>
          <a:prstGeom prst="rect">
            <a:avLst/>
          </a:prstGeom>
        </p:spPr>
      </p:pic>
    </p:spTree>
    <p:extLst>
      <p:ext uri="{BB962C8B-B14F-4D97-AF65-F5344CB8AC3E}">
        <p14:creationId xmlns:p14="http://schemas.microsoft.com/office/powerpoint/2010/main" val="389584238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0D870E-ED72-3C03-6AAC-FA56A7FB203F}"/>
              </a:ext>
            </a:extLst>
          </p:cNvPr>
          <p:cNvSpPr>
            <a:spLocks noGrp="1"/>
          </p:cNvSpPr>
          <p:nvPr>
            <p:ph type="title"/>
          </p:nvPr>
        </p:nvSpPr>
        <p:spPr>
          <a:xfrm>
            <a:off x="451316" y="24704"/>
            <a:ext cx="9021367" cy="1128068"/>
          </a:xfrm>
        </p:spPr>
        <p:txBody>
          <a:bodyPr anchor="ctr">
            <a:normAutofit/>
          </a:bodyPr>
          <a:lstStyle/>
          <a:p>
            <a:r>
              <a:rPr lang="en-GB" sz="3700" b="1" dirty="0"/>
              <a:t>On display today in Norwich Castle  </a:t>
            </a:r>
          </a:p>
        </p:txBody>
      </p:sp>
      <p:sp>
        <p:nvSpPr>
          <p:cNvPr id="3" name="Content Placeholder 2">
            <a:extLst>
              <a:ext uri="{FF2B5EF4-FFF2-40B4-BE49-F238E27FC236}">
                <a16:creationId xmlns:a16="http://schemas.microsoft.com/office/drawing/2014/main" id="{51F19B52-4ABA-139B-A2CD-341E760A28DF}"/>
              </a:ext>
            </a:extLst>
          </p:cNvPr>
          <p:cNvSpPr>
            <a:spLocks noGrp="1"/>
          </p:cNvSpPr>
          <p:nvPr>
            <p:ph idx="1"/>
          </p:nvPr>
        </p:nvSpPr>
        <p:spPr>
          <a:xfrm>
            <a:off x="451316" y="1047627"/>
            <a:ext cx="5278066" cy="3038335"/>
          </a:xfrm>
        </p:spPr>
        <p:txBody>
          <a:bodyPr anchor="ctr">
            <a:normAutofit/>
          </a:bodyPr>
          <a:lstStyle/>
          <a:p>
            <a:r>
              <a:rPr lang="en-GB" sz="2000" dirty="0"/>
              <a:t>Thanks to grants from the National Heritage Memorial Fund, Art Fund and the Friends of the Norwich Museums, the Winfarthing Treasure is now displayed at Norwich Castle Museum. </a:t>
            </a:r>
          </a:p>
          <a:p>
            <a:r>
              <a:rPr lang="en-GB" sz="2000" dirty="0"/>
              <a:t>The Winfarthing pendant is currently on display in the Anglo-Saxons and Vikings gallery at Norwich Castle Museum and Art Gallery.</a:t>
            </a:r>
          </a:p>
        </p:txBody>
      </p:sp>
      <p:pic>
        <p:nvPicPr>
          <p:cNvPr id="1028" name="Picture 4" descr="Explore History at Norwich Castle: A Norman Landmark">
            <a:extLst>
              <a:ext uri="{FF2B5EF4-FFF2-40B4-BE49-F238E27FC236}">
                <a16:creationId xmlns:a16="http://schemas.microsoft.com/office/drawing/2014/main" id="{E8091050-1A65-EDA6-487D-6851C00674C0}"/>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b="-4"/>
          <a:stretch>
            <a:fillRect/>
          </a:stretch>
        </p:blipFill>
        <p:spPr bwMode="auto">
          <a:xfrm>
            <a:off x="6192659" y="4219521"/>
            <a:ext cx="4395569" cy="251875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239BC73E-7698-ABED-48F1-52543B9E88C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313099" y="159379"/>
            <a:ext cx="1603257" cy="1274268"/>
          </a:xfrm>
          <a:prstGeom prst="rect">
            <a:avLst/>
          </a:prstGeom>
        </p:spPr>
      </p:pic>
      <p:pic>
        <p:nvPicPr>
          <p:cNvPr id="7" name="Picture 6">
            <a:extLst>
              <a:ext uri="{FF2B5EF4-FFF2-40B4-BE49-F238E27FC236}">
                <a16:creationId xmlns:a16="http://schemas.microsoft.com/office/drawing/2014/main" id="{948A4451-DCCA-41E9-B354-865FE97BD1B0}"/>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3898720" y="4219520"/>
            <a:ext cx="2164122" cy="2518757"/>
          </a:xfrm>
          <a:prstGeom prst="rect">
            <a:avLst/>
          </a:prstGeom>
        </p:spPr>
      </p:pic>
      <p:pic>
        <p:nvPicPr>
          <p:cNvPr id="6" name="Picture 5">
            <a:extLst>
              <a:ext uri="{FF2B5EF4-FFF2-40B4-BE49-F238E27FC236}">
                <a16:creationId xmlns:a16="http://schemas.microsoft.com/office/drawing/2014/main" id="{AACBE392-5909-BD0F-EC9F-7D8FE94141D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192659" y="1156005"/>
            <a:ext cx="4395569" cy="2937633"/>
          </a:xfrm>
          <a:prstGeom prst="rect">
            <a:avLst/>
          </a:prstGeom>
        </p:spPr>
      </p:pic>
    </p:spTree>
    <p:extLst>
      <p:ext uri="{BB962C8B-B14F-4D97-AF65-F5344CB8AC3E}">
        <p14:creationId xmlns:p14="http://schemas.microsoft.com/office/powerpoint/2010/main" val="136662963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CE02306-AC53-1FF6-6FD1-A7721AF8825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BC813E77-0B9B-6B8A-8A01-1336D8AE4933}"/>
              </a:ext>
            </a:extLst>
          </p:cNvPr>
          <p:cNvSpPr>
            <a:spLocks noGrp="1"/>
          </p:cNvSpPr>
          <p:nvPr>
            <p:ph type="title"/>
          </p:nvPr>
        </p:nvSpPr>
        <p:spPr>
          <a:xfrm>
            <a:off x="569331" y="324884"/>
            <a:ext cx="8530361" cy="1325563"/>
          </a:xfrm>
        </p:spPr>
        <p:txBody>
          <a:bodyPr vert="horz" lIns="91440" tIns="45720" rIns="91440" bIns="45720" rtlCol="0" anchor="ctr">
            <a:noAutofit/>
          </a:bodyPr>
          <a:lstStyle/>
          <a:p>
            <a:r>
              <a:rPr lang="en-US" sz="3200" b="1" dirty="0">
                <a:solidFill>
                  <a:srgbClr val="FFFFFF"/>
                </a:solidFill>
              </a:rPr>
              <a:t>PART 4</a:t>
            </a:r>
            <a:r>
              <a:rPr lang="en-US" sz="3200" b="1" dirty="0">
                <a:solidFill>
                  <a:schemeClr val="bg1"/>
                </a:solidFill>
              </a:rPr>
              <a:t>: </a:t>
            </a:r>
            <a:r>
              <a:rPr lang="en-GB" sz="3200" b="1" dirty="0">
                <a:solidFill>
                  <a:schemeClr val="bg1"/>
                </a:solidFill>
              </a:rPr>
              <a:t>What do the clues found by Time Team reveal about the person who was buried in the grave and why she was buried there? </a:t>
            </a:r>
            <a:endParaRPr lang="en-US" sz="3200" b="1" dirty="0">
              <a:solidFill>
                <a:schemeClr val="bg1"/>
              </a:solidFill>
            </a:endParaRPr>
          </a:p>
        </p:txBody>
      </p:sp>
      <p:sp>
        <p:nvSpPr>
          <p:cNvPr id="25" name="Content Placeholder 24">
            <a:extLst>
              <a:ext uri="{FF2B5EF4-FFF2-40B4-BE49-F238E27FC236}">
                <a16:creationId xmlns:a16="http://schemas.microsoft.com/office/drawing/2014/main" id="{DDA916B7-3C94-EF52-4ED5-0C8FAF08838A}"/>
              </a:ext>
            </a:extLst>
          </p:cNvPr>
          <p:cNvSpPr>
            <a:spLocks noGrp="1"/>
          </p:cNvSpPr>
          <p:nvPr>
            <p:ph idx="1"/>
          </p:nvPr>
        </p:nvSpPr>
        <p:spPr>
          <a:xfrm>
            <a:off x="569331" y="1842283"/>
            <a:ext cx="11089269" cy="3567917"/>
          </a:xfrm>
        </p:spPr>
        <p:txBody>
          <a:bodyPr>
            <a:noAutofit/>
          </a:bodyPr>
          <a:lstStyle/>
          <a:p>
            <a:pPr>
              <a:lnSpc>
                <a:spcPct val="100000"/>
              </a:lnSpc>
              <a:spcBef>
                <a:spcPts val="600"/>
              </a:spcBef>
            </a:pPr>
            <a:r>
              <a:rPr lang="en-GB" sz="1800" dirty="0">
                <a:solidFill>
                  <a:schemeClr val="bg1"/>
                </a:solidFill>
              </a:rPr>
              <a:t>Part 4  of the enquiry involves pupils working in groups using 6 clue cards to try and find the answers to 10 important questions about the Winfarthing lady, whom the pendant and other grave goods belonged to. </a:t>
            </a:r>
          </a:p>
          <a:p>
            <a:pPr>
              <a:lnSpc>
                <a:spcPct val="100000"/>
              </a:lnSpc>
              <a:spcBef>
                <a:spcPts val="600"/>
              </a:spcBef>
            </a:pPr>
            <a:r>
              <a:rPr lang="en-GB" sz="1800" dirty="0">
                <a:solidFill>
                  <a:schemeClr val="bg1"/>
                </a:solidFill>
              </a:rPr>
              <a:t>Teachers need to print out the following slides as clue cards. There are 6 double sided clue cards. </a:t>
            </a:r>
          </a:p>
          <a:p>
            <a:pPr>
              <a:lnSpc>
                <a:spcPct val="100000"/>
              </a:lnSpc>
              <a:spcBef>
                <a:spcPts val="600"/>
              </a:spcBef>
            </a:pPr>
            <a:r>
              <a:rPr lang="en-GB" sz="1800" dirty="0">
                <a:solidFill>
                  <a:schemeClr val="bg1"/>
                </a:solidFill>
              </a:rPr>
              <a:t>Teachers can also play sections of the Time Team documentary to supplement the information on the clue cards. Useful short sections from Time Team are suggested in red on the clue cards. </a:t>
            </a:r>
          </a:p>
          <a:p>
            <a:pPr>
              <a:lnSpc>
                <a:spcPct val="100000"/>
              </a:lnSpc>
              <a:spcBef>
                <a:spcPts val="600"/>
              </a:spcBef>
            </a:pPr>
            <a:r>
              <a:rPr lang="en-GB" sz="1800" dirty="0">
                <a:solidFill>
                  <a:schemeClr val="bg1"/>
                </a:solidFill>
              </a:rPr>
              <a:t>Slide 66 can be printed out as a worksheet for the pupils to fill in. </a:t>
            </a:r>
          </a:p>
          <a:p>
            <a:pPr>
              <a:lnSpc>
                <a:spcPct val="100000"/>
              </a:lnSpc>
              <a:spcBef>
                <a:spcPts val="600"/>
              </a:spcBef>
            </a:pPr>
            <a:r>
              <a:rPr lang="en-GB" sz="1800" dirty="0">
                <a:solidFill>
                  <a:schemeClr val="bg1"/>
                </a:solidFill>
              </a:rPr>
              <a:t>The worksheet encourages pupils to think about how sure they are about the claims they are making. As pupils state their hypothesis get them to out of their seats and stand on the DEGREE OF CERTAINTY LINE (see below) to reflect their position. </a:t>
            </a:r>
          </a:p>
          <a:p>
            <a:pPr>
              <a:lnSpc>
                <a:spcPct val="100000"/>
              </a:lnSpc>
              <a:spcBef>
                <a:spcPts val="600"/>
              </a:spcBef>
            </a:pPr>
            <a:r>
              <a:rPr lang="en-GB" sz="1800" dirty="0">
                <a:solidFill>
                  <a:schemeClr val="bg1"/>
                </a:solidFill>
                <a:latin typeface="Arial" panose="020B0604020202020204" pitchFamily="34" charset="0"/>
              </a:rPr>
              <a:t>The activity on Slide 50 reinforces the concept of the degree of certainty line and consolidates the knowledge that has been learn during part 4 of the enquiry.</a:t>
            </a:r>
            <a:endParaRPr lang="en-GB" sz="1800" dirty="0">
              <a:solidFill>
                <a:schemeClr val="bg1"/>
              </a:solidFill>
            </a:endParaRPr>
          </a:p>
        </p:txBody>
      </p:sp>
      <p:sp>
        <p:nvSpPr>
          <p:cNvPr id="2" name="Flowchart: Off-page Connector 1">
            <a:extLst>
              <a:ext uri="{FF2B5EF4-FFF2-40B4-BE49-F238E27FC236}">
                <a16:creationId xmlns:a16="http://schemas.microsoft.com/office/drawing/2014/main" id="{57338C41-9438-3B97-1703-A919636A5A8A}"/>
              </a:ext>
            </a:extLst>
          </p:cNvPr>
          <p:cNvSpPr/>
          <p:nvPr/>
        </p:nvSpPr>
        <p:spPr>
          <a:xfrm rot="5400000">
            <a:off x="10330378" y="-713966"/>
            <a:ext cx="630936" cy="3092308"/>
          </a:xfrm>
          <a:prstGeom prst="flowChartOffpageConnector">
            <a:avLst/>
          </a:prstGeom>
          <a:solidFill>
            <a:srgbClr val="E0BE9A"/>
          </a:solidFill>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Notes for teachers</a:t>
            </a: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6" name="Picture 5">
            <a:extLst>
              <a:ext uri="{FF2B5EF4-FFF2-40B4-BE49-F238E27FC236}">
                <a16:creationId xmlns:a16="http://schemas.microsoft.com/office/drawing/2014/main" id="{FC440CAA-B317-77B4-2657-B53864F846C4}"/>
              </a:ext>
            </a:extLst>
          </p:cNvPr>
          <p:cNvPicPr>
            <a:picLocks noChangeAspect="1"/>
          </p:cNvPicPr>
          <p:nvPr/>
        </p:nvPicPr>
        <p:blipFill>
          <a:blip r:embed="rId2"/>
          <a:stretch>
            <a:fillRect/>
          </a:stretch>
        </p:blipFill>
        <p:spPr>
          <a:xfrm>
            <a:off x="385590" y="5593156"/>
            <a:ext cx="11163398" cy="1168262"/>
          </a:xfrm>
          <a:prstGeom prst="rect">
            <a:avLst/>
          </a:prstGeom>
        </p:spPr>
      </p:pic>
    </p:spTree>
    <p:extLst>
      <p:ext uri="{BB962C8B-B14F-4D97-AF65-F5344CB8AC3E}">
        <p14:creationId xmlns:p14="http://schemas.microsoft.com/office/powerpoint/2010/main" val="345380619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lowchart: Off-page Connector 6">
            <a:extLst>
              <a:ext uri="{FF2B5EF4-FFF2-40B4-BE49-F238E27FC236}">
                <a16:creationId xmlns:a16="http://schemas.microsoft.com/office/drawing/2014/main" id="{416C3474-0A9A-E940-0E56-8E630929C86F}"/>
              </a:ext>
            </a:extLst>
          </p:cNvPr>
          <p:cNvSpPr/>
          <p:nvPr/>
        </p:nvSpPr>
        <p:spPr>
          <a:xfrm rot="5400000">
            <a:off x="10811827" y="-338122"/>
            <a:ext cx="630936" cy="2129409"/>
          </a:xfrm>
          <a:prstGeom prst="flowChartOffpageConnector">
            <a:avLst/>
          </a:prstGeom>
          <a:solidFill>
            <a:srgbClr val="E0BE9A"/>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r>
              <a:rPr lang="en-US" dirty="0">
                <a:solidFill>
                  <a:schemeClr val="tx1"/>
                </a:solidFill>
              </a:rPr>
              <a:t>To print</a:t>
            </a:r>
            <a:endParaRPr lang="en-GB" dirty="0">
              <a:solidFill>
                <a:schemeClr val="tx1"/>
              </a:solidFill>
            </a:endParaRPr>
          </a:p>
        </p:txBody>
      </p:sp>
      <p:sp>
        <p:nvSpPr>
          <p:cNvPr id="6" name="TextBox 5">
            <a:extLst>
              <a:ext uri="{FF2B5EF4-FFF2-40B4-BE49-F238E27FC236}">
                <a16:creationId xmlns:a16="http://schemas.microsoft.com/office/drawing/2014/main" id="{89071C56-95C0-4973-2E74-E26D34CFB431}"/>
              </a:ext>
            </a:extLst>
          </p:cNvPr>
          <p:cNvSpPr txBox="1"/>
          <p:nvPr/>
        </p:nvSpPr>
        <p:spPr>
          <a:xfrm>
            <a:off x="525978" y="2176682"/>
            <a:ext cx="11297722" cy="4893647"/>
          </a:xfrm>
          <a:prstGeom prst="rect">
            <a:avLst/>
          </a:prstGeom>
          <a:noFill/>
        </p:spPr>
        <p:txBody>
          <a:bodyPr wrap="square" numCol="2" rtlCol="0">
            <a:spAutoFit/>
          </a:bodyPr>
          <a:lstStyle/>
          <a:p>
            <a:pPr marL="285750" indent="-285750">
              <a:spcAft>
                <a:spcPts val="600"/>
              </a:spcAft>
              <a:buFont typeface="Arial" panose="020B0604020202020204" pitchFamily="34" charset="0"/>
              <a:buChar char="•"/>
            </a:pPr>
            <a:r>
              <a:rPr lang="en-GB" sz="2400" b="1" dirty="0"/>
              <a:t>Who </a:t>
            </a:r>
            <a:r>
              <a:rPr lang="en-GB" sz="2400" dirty="0"/>
              <a:t>was she?</a:t>
            </a:r>
          </a:p>
          <a:p>
            <a:pPr marL="285750" indent="-285750">
              <a:spcAft>
                <a:spcPts val="600"/>
              </a:spcAft>
              <a:buFont typeface="Arial" panose="020B0604020202020204" pitchFamily="34" charset="0"/>
              <a:buChar char="•"/>
            </a:pPr>
            <a:r>
              <a:rPr lang="en-GB" sz="2400" b="1" dirty="0"/>
              <a:t>Where</a:t>
            </a:r>
            <a:r>
              <a:rPr lang="en-GB" sz="2400" dirty="0"/>
              <a:t> was she born? </a:t>
            </a:r>
          </a:p>
          <a:p>
            <a:pPr marL="285750" indent="-285750">
              <a:spcAft>
                <a:spcPts val="600"/>
              </a:spcAft>
              <a:buFont typeface="Arial" panose="020B0604020202020204" pitchFamily="34" charset="0"/>
              <a:buChar char="•"/>
            </a:pPr>
            <a:r>
              <a:rPr lang="en-GB" sz="2400" b="1" dirty="0"/>
              <a:t>Where</a:t>
            </a:r>
            <a:r>
              <a:rPr lang="en-GB" sz="2400" dirty="0"/>
              <a:t> did the goods in her grave come from? </a:t>
            </a:r>
          </a:p>
          <a:p>
            <a:pPr marL="285750" indent="-285750">
              <a:spcAft>
                <a:spcPts val="600"/>
              </a:spcAft>
              <a:buFont typeface="Arial" panose="020B0604020202020204" pitchFamily="34" charset="0"/>
              <a:buChar char="•"/>
            </a:pPr>
            <a:r>
              <a:rPr lang="en-GB" sz="2400" b="1" dirty="0"/>
              <a:t>What </a:t>
            </a:r>
            <a:r>
              <a:rPr lang="en-GB" sz="2400" dirty="0"/>
              <a:t>religion was she? </a:t>
            </a:r>
          </a:p>
          <a:p>
            <a:pPr marL="285750" indent="-285750">
              <a:spcAft>
                <a:spcPts val="600"/>
              </a:spcAft>
              <a:buFont typeface="Arial" panose="020B0604020202020204" pitchFamily="34" charset="0"/>
              <a:buChar char="•"/>
            </a:pPr>
            <a:r>
              <a:rPr lang="en-GB" sz="2400" b="1" dirty="0"/>
              <a:t>What</a:t>
            </a:r>
            <a:r>
              <a:rPr lang="en-GB" sz="2400" dirty="0"/>
              <a:t> was her role in Anglo-Saxon society? </a:t>
            </a:r>
          </a:p>
          <a:p>
            <a:pPr marL="285750" indent="-285750">
              <a:spcAft>
                <a:spcPts val="600"/>
              </a:spcAft>
              <a:buFont typeface="Arial" panose="020B0604020202020204" pitchFamily="34" charset="0"/>
              <a:buChar char="•"/>
            </a:pPr>
            <a:r>
              <a:rPr lang="en-GB" sz="2400" b="1" dirty="0"/>
              <a:t>How</a:t>
            </a:r>
            <a:r>
              <a:rPr lang="en-GB" sz="2400" dirty="0"/>
              <a:t> important was she? Was she of high status?</a:t>
            </a:r>
          </a:p>
          <a:p>
            <a:pPr marL="285750" indent="-285750">
              <a:spcAft>
                <a:spcPts val="600"/>
              </a:spcAft>
              <a:buFont typeface="Arial" panose="020B0604020202020204" pitchFamily="34" charset="0"/>
              <a:buChar char="•"/>
            </a:pPr>
            <a:r>
              <a:rPr lang="en-GB" sz="2400" b="1" dirty="0"/>
              <a:t>How</a:t>
            </a:r>
            <a:r>
              <a:rPr lang="en-GB" sz="2400" dirty="0"/>
              <a:t> old was she when she died? </a:t>
            </a:r>
          </a:p>
          <a:p>
            <a:pPr marL="285750" indent="-285750">
              <a:spcAft>
                <a:spcPts val="600"/>
              </a:spcAft>
              <a:buFont typeface="Arial" panose="020B0604020202020204" pitchFamily="34" charset="0"/>
              <a:buChar char="•"/>
            </a:pPr>
            <a:endParaRPr lang="en-GB" sz="2400" dirty="0"/>
          </a:p>
          <a:p>
            <a:pPr marL="285750" indent="-285750">
              <a:spcAft>
                <a:spcPts val="600"/>
              </a:spcAft>
              <a:buFont typeface="Arial" panose="020B0604020202020204" pitchFamily="34" charset="0"/>
              <a:buChar char="•"/>
            </a:pPr>
            <a:r>
              <a:rPr lang="en-GB" sz="2400" b="1" dirty="0"/>
              <a:t>When</a:t>
            </a:r>
            <a:r>
              <a:rPr lang="en-GB" sz="2400" dirty="0"/>
              <a:t> did she die? </a:t>
            </a:r>
          </a:p>
          <a:p>
            <a:pPr marL="285750" indent="-285750">
              <a:spcAft>
                <a:spcPts val="600"/>
              </a:spcAft>
              <a:buFont typeface="Arial" panose="020B0604020202020204" pitchFamily="34" charset="0"/>
              <a:buChar char="•"/>
            </a:pPr>
            <a:r>
              <a:rPr lang="en-GB" sz="2400" b="1" dirty="0"/>
              <a:t>Why</a:t>
            </a:r>
            <a:r>
              <a:rPr lang="en-GB" sz="2400" dirty="0"/>
              <a:t> was she buried at Winfarthing? </a:t>
            </a:r>
          </a:p>
          <a:p>
            <a:pPr marL="285750" indent="-285750">
              <a:spcAft>
                <a:spcPts val="600"/>
              </a:spcAft>
              <a:buFont typeface="Arial" panose="020B0604020202020204" pitchFamily="34" charset="0"/>
              <a:buChar char="•"/>
            </a:pPr>
            <a:r>
              <a:rPr lang="en-GB" sz="2400" b="1" dirty="0"/>
              <a:t>Why</a:t>
            </a:r>
            <a:r>
              <a:rPr lang="en-GB" sz="2400" dirty="0"/>
              <a:t> was her discovery so important to archaeologists and historians today? </a:t>
            </a:r>
          </a:p>
          <a:p>
            <a:pPr>
              <a:spcAft>
                <a:spcPts val="600"/>
              </a:spcAft>
            </a:pPr>
            <a:endParaRPr lang="en-GB" dirty="0"/>
          </a:p>
        </p:txBody>
      </p:sp>
      <p:pic>
        <p:nvPicPr>
          <p:cNvPr id="2" name="Picture 1">
            <a:extLst>
              <a:ext uri="{FF2B5EF4-FFF2-40B4-BE49-F238E27FC236}">
                <a16:creationId xmlns:a16="http://schemas.microsoft.com/office/drawing/2014/main" id="{5DEDC464-84F3-5735-27CA-6148080E4B4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40056" y="4122785"/>
            <a:ext cx="3922535" cy="2324100"/>
          </a:xfrm>
          <a:prstGeom prst="rect">
            <a:avLst/>
          </a:prstGeom>
        </p:spPr>
      </p:pic>
      <p:sp>
        <p:nvSpPr>
          <p:cNvPr id="3" name="Title 1">
            <a:extLst>
              <a:ext uri="{FF2B5EF4-FFF2-40B4-BE49-F238E27FC236}">
                <a16:creationId xmlns:a16="http://schemas.microsoft.com/office/drawing/2014/main" id="{844A7AB5-1F4F-DBD1-334F-39989CD73C95}"/>
              </a:ext>
            </a:extLst>
          </p:cNvPr>
          <p:cNvSpPr txBox="1">
            <a:spLocks/>
          </p:cNvSpPr>
          <p:nvPr/>
        </p:nvSpPr>
        <p:spPr>
          <a:xfrm>
            <a:off x="525979" y="565892"/>
            <a:ext cx="8411728" cy="1325563"/>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200" b="1" dirty="0">
                <a:solidFill>
                  <a:srgbClr val="7030A0"/>
                </a:solidFill>
              </a:rPr>
              <a:t>TIME TEAM CHALLENGE: Can you use the clues that Time Team uncovered to solve the mystery of the Winfarthing lady? 10 puzzles remain … </a:t>
            </a:r>
          </a:p>
        </p:txBody>
      </p:sp>
      <p:pic>
        <p:nvPicPr>
          <p:cNvPr id="5" name="Picture 4">
            <a:extLst>
              <a:ext uri="{FF2B5EF4-FFF2-40B4-BE49-F238E27FC236}">
                <a16:creationId xmlns:a16="http://schemas.microsoft.com/office/drawing/2014/main" id="{AF921C8D-CB8E-1CAA-C63C-F5A2E697590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426757" y="5264150"/>
            <a:ext cx="1603257" cy="1274268"/>
          </a:xfrm>
          <a:prstGeom prst="rect">
            <a:avLst/>
          </a:prstGeom>
        </p:spPr>
      </p:pic>
      <p:pic>
        <p:nvPicPr>
          <p:cNvPr id="9" name="Graphic 8" descr="Printer outline">
            <a:extLst>
              <a:ext uri="{FF2B5EF4-FFF2-40B4-BE49-F238E27FC236}">
                <a16:creationId xmlns:a16="http://schemas.microsoft.com/office/drawing/2014/main" id="{5280D134-4A9F-9901-FD1B-598A0BF0F5B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480906" y="452029"/>
            <a:ext cx="549108" cy="549108"/>
          </a:xfrm>
          <a:prstGeom prst="rect">
            <a:avLst/>
          </a:prstGeom>
        </p:spPr>
      </p:pic>
    </p:spTree>
    <p:extLst>
      <p:ext uri="{BB962C8B-B14F-4D97-AF65-F5344CB8AC3E}">
        <p14:creationId xmlns:p14="http://schemas.microsoft.com/office/powerpoint/2010/main" val="173057536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5EF59-D683-6D3B-092F-92DCC8476DA3}"/>
              </a:ext>
            </a:extLst>
          </p:cNvPr>
          <p:cNvSpPr>
            <a:spLocks noGrp="1"/>
          </p:cNvSpPr>
          <p:nvPr>
            <p:ph type="title"/>
          </p:nvPr>
        </p:nvSpPr>
        <p:spPr>
          <a:xfrm>
            <a:off x="185057" y="118066"/>
            <a:ext cx="10515600" cy="1325563"/>
          </a:xfrm>
        </p:spPr>
        <p:txBody>
          <a:bodyPr/>
          <a:lstStyle/>
          <a:p>
            <a:r>
              <a:rPr lang="en-GB" dirty="0"/>
              <a:t>CLUE 1</a:t>
            </a:r>
          </a:p>
        </p:txBody>
      </p:sp>
      <p:sp>
        <p:nvSpPr>
          <p:cNvPr id="3" name="Content Placeholder 2">
            <a:extLst>
              <a:ext uri="{FF2B5EF4-FFF2-40B4-BE49-F238E27FC236}">
                <a16:creationId xmlns:a16="http://schemas.microsoft.com/office/drawing/2014/main" id="{0C122ABB-A903-EBEF-1B9C-5AF1AA6E9D1D}"/>
              </a:ext>
            </a:extLst>
          </p:cNvPr>
          <p:cNvSpPr>
            <a:spLocks noGrp="1"/>
          </p:cNvSpPr>
          <p:nvPr>
            <p:ph idx="1"/>
          </p:nvPr>
        </p:nvSpPr>
        <p:spPr>
          <a:xfrm>
            <a:off x="5655624" y="2728150"/>
            <a:ext cx="5910942" cy="2005775"/>
          </a:xfrm>
        </p:spPr>
        <p:txBody>
          <a:bodyPr>
            <a:normAutofit/>
          </a:bodyPr>
          <a:lstStyle/>
          <a:p>
            <a:r>
              <a:rPr lang="en-GB" sz="2000" dirty="0"/>
              <a:t>This would have been an unbelievably expensive item. </a:t>
            </a:r>
          </a:p>
          <a:p>
            <a:r>
              <a:rPr lang="en-GB" sz="2000" dirty="0"/>
              <a:t>Remember the red garnets may have come from Asia. </a:t>
            </a:r>
          </a:p>
          <a:p>
            <a:r>
              <a:rPr lang="en-GB" sz="2000" dirty="0">
                <a:solidFill>
                  <a:srgbClr val="FF0000"/>
                </a:solidFill>
              </a:rPr>
              <a:t>EXTRA CLUES … </a:t>
            </a:r>
            <a:r>
              <a:rPr lang="en-GB" sz="2000" dirty="0">
                <a:solidFill>
                  <a:srgbClr val="FF0000"/>
                </a:solidFill>
                <a:hlinkClick r:id="rId2"/>
              </a:rPr>
              <a:t>SEE VIDEO CLIP FROM TIME TEAM – A 3D model of the pendant (c14 mins in) </a:t>
            </a:r>
            <a:endParaRPr lang="en-GB" sz="2000" dirty="0">
              <a:solidFill>
                <a:srgbClr val="FF0000"/>
              </a:solidFill>
            </a:endParaRPr>
          </a:p>
          <a:p>
            <a:pPr marL="0" indent="0">
              <a:buNone/>
            </a:pPr>
            <a:endParaRPr lang="en-GB" sz="2000" dirty="0"/>
          </a:p>
        </p:txBody>
      </p:sp>
      <p:pic>
        <p:nvPicPr>
          <p:cNvPr id="5" name="Picture 4">
            <a:extLst>
              <a:ext uri="{FF2B5EF4-FFF2-40B4-BE49-F238E27FC236}">
                <a16:creationId xmlns:a16="http://schemas.microsoft.com/office/drawing/2014/main" id="{63696F28-2D4B-A6D7-5C7E-410740D1842B}"/>
              </a:ext>
            </a:extLst>
          </p:cNvPr>
          <p:cNvPicPr>
            <a:picLocks noChangeAspect="1"/>
          </p:cNvPicPr>
          <p:nvPr/>
        </p:nvPicPr>
        <p:blipFill>
          <a:blip r:embed="rId3"/>
          <a:stretch>
            <a:fillRect/>
          </a:stretch>
        </p:blipFill>
        <p:spPr>
          <a:xfrm>
            <a:off x="5655624" y="101164"/>
            <a:ext cx="4063131" cy="2456010"/>
          </a:xfrm>
          <a:prstGeom prst="rect">
            <a:avLst/>
          </a:prstGeom>
        </p:spPr>
      </p:pic>
      <p:pic>
        <p:nvPicPr>
          <p:cNvPr id="10" name="Picture 9">
            <a:extLst>
              <a:ext uri="{FF2B5EF4-FFF2-40B4-BE49-F238E27FC236}">
                <a16:creationId xmlns:a16="http://schemas.microsoft.com/office/drawing/2014/main" id="{F4E98CCC-0EA4-5423-9232-492F8093FDA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426757" y="5264150"/>
            <a:ext cx="1603257" cy="1274268"/>
          </a:xfrm>
          <a:prstGeom prst="rect">
            <a:avLst/>
          </a:prstGeom>
        </p:spPr>
      </p:pic>
      <p:sp>
        <p:nvSpPr>
          <p:cNvPr id="12" name="Flowchart: Off-page Connector 11">
            <a:extLst>
              <a:ext uri="{FF2B5EF4-FFF2-40B4-BE49-F238E27FC236}">
                <a16:creationId xmlns:a16="http://schemas.microsoft.com/office/drawing/2014/main" id="{FE1772CA-4F20-C757-6BD5-D2EF176EBF6B}"/>
              </a:ext>
            </a:extLst>
          </p:cNvPr>
          <p:cNvSpPr/>
          <p:nvPr/>
        </p:nvSpPr>
        <p:spPr>
          <a:xfrm rot="5400000">
            <a:off x="10811827" y="-338122"/>
            <a:ext cx="630936" cy="2129409"/>
          </a:xfrm>
          <a:prstGeom prst="flowChartOffpageConnector">
            <a:avLst/>
          </a:prstGeom>
          <a:solidFill>
            <a:srgbClr val="E0BE9A"/>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r>
              <a:rPr lang="en-US" dirty="0">
                <a:solidFill>
                  <a:schemeClr val="tx1"/>
                </a:solidFill>
              </a:rPr>
              <a:t>To print</a:t>
            </a:r>
            <a:endParaRPr lang="en-GB" dirty="0">
              <a:solidFill>
                <a:schemeClr val="tx1"/>
              </a:solidFill>
            </a:endParaRPr>
          </a:p>
        </p:txBody>
      </p:sp>
      <p:pic>
        <p:nvPicPr>
          <p:cNvPr id="14" name="Graphic 13" descr="Printer outline">
            <a:extLst>
              <a:ext uri="{FF2B5EF4-FFF2-40B4-BE49-F238E27FC236}">
                <a16:creationId xmlns:a16="http://schemas.microsoft.com/office/drawing/2014/main" id="{2FCA33EB-4547-104D-6E6A-0254659C842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480906" y="452029"/>
            <a:ext cx="549108" cy="549108"/>
          </a:xfrm>
          <a:prstGeom prst="rect">
            <a:avLst/>
          </a:prstGeom>
        </p:spPr>
      </p:pic>
      <p:sp>
        <p:nvSpPr>
          <p:cNvPr id="16" name="TextBox 15">
            <a:extLst>
              <a:ext uri="{FF2B5EF4-FFF2-40B4-BE49-F238E27FC236}">
                <a16:creationId xmlns:a16="http://schemas.microsoft.com/office/drawing/2014/main" id="{7F4E2471-3839-812A-98FE-DB9914491CE7}"/>
              </a:ext>
            </a:extLst>
          </p:cNvPr>
          <p:cNvSpPr txBox="1"/>
          <p:nvPr/>
        </p:nvSpPr>
        <p:spPr>
          <a:xfrm>
            <a:off x="5713493" y="5157896"/>
            <a:ext cx="3325732" cy="1015663"/>
          </a:xfrm>
          <a:prstGeom prst="rect">
            <a:avLst/>
          </a:prstGeom>
          <a:noFill/>
        </p:spPr>
        <p:txBody>
          <a:bodyPr wrap="square">
            <a:spAutoFit/>
          </a:bodyPr>
          <a:lstStyle/>
          <a:p>
            <a:pPr marL="0" indent="0">
              <a:buNone/>
            </a:pPr>
            <a:r>
              <a:rPr lang="en-GB" sz="2000" b="1" dirty="0">
                <a:solidFill>
                  <a:srgbClr val="7030A0"/>
                </a:solidFill>
              </a:rPr>
              <a:t>DISCUSS: What do the images of animals and serpents tell us? </a:t>
            </a:r>
          </a:p>
        </p:txBody>
      </p:sp>
      <p:pic>
        <p:nvPicPr>
          <p:cNvPr id="18" name="Picture 17">
            <a:extLst>
              <a:ext uri="{FF2B5EF4-FFF2-40B4-BE49-F238E27FC236}">
                <a16:creationId xmlns:a16="http://schemas.microsoft.com/office/drawing/2014/main" id="{1C1F7B6E-A065-FEC6-84C8-E75ACD7DE43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67237" y="1271147"/>
            <a:ext cx="4247688" cy="4524815"/>
          </a:xfrm>
          <a:prstGeom prst="rect">
            <a:avLst/>
          </a:prstGeom>
        </p:spPr>
      </p:pic>
    </p:spTree>
    <p:extLst>
      <p:ext uri="{BB962C8B-B14F-4D97-AF65-F5344CB8AC3E}">
        <p14:creationId xmlns:p14="http://schemas.microsoft.com/office/powerpoint/2010/main" val="158208507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333AE-CA1E-E028-C4DA-12947326F2A4}"/>
              </a:ext>
            </a:extLst>
          </p:cNvPr>
          <p:cNvSpPr>
            <a:spLocks noGrp="1"/>
          </p:cNvSpPr>
          <p:nvPr>
            <p:ph type="title"/>
          </p:nvPr>
        </p:nvSpPr>
        <p:spPr>
          <a:xfrm>
            <a:off x="458348" y="504475"/>
            <a:ext cx="5871358" cy="1325563"/>
          </a:xfrm>
        </p:spPr>
        <p:txBody>
          <a:bodyPr>
            <a:normAutofit/>
          </a:bodyPr>
          <a:lstStyle/>
          <a:p>
            <a:r>
              <a:rPr lang="en-GB" sz="3200" b="1" dirty="0"/>
              <a:t>Was the Winfarthing lady related to royalty?</a:t>
            </a:r>
          </a:p>
        </p:txBody>
      </p:sp>
      <p:sp>
        <p:nvSpPr>
          <p:cNvPr id="3" name="Content Placeholder 2">
            <a:extLst>
              <a:ext uri="{FF2B5EF4-FFF2-40B4-BE49-F238E27FC236}">
                <a16:creationId xmlns:a16="http://schemas.microsoft.com/office/drawing/2014/main" id="{461D9165-89D9-0C62-39C0-2246575C2EC9}"/>
              </a:ext>
            </a:extLst>
          </p:cNvPr>
          <p:cNvSpPr>
            <a:spLocks noGrp="1"/>
          </p:cNvSpPr>
          <p:nvPr>
            <p:ph idx="1"/>
          </p:nvPr>
        </p:nvSpPr>
        <p:spPr>
          <a:xfrm>
            <a:off x="571139" y="1830038"/>
            <a:ext cx="4812177" cy="4195763"/>
          </a:xfrm>
        </p:spPr>
        <p:txBody>
          <a:bodyPr>
            <a:normAutofit/>
          </a:bodyPr>
          <a:lstStyle/>
          <a:p>
            <a:pPr lvl="0">
              <a:defRPr/>
            </a:pPr>
            <a:r>
              <a:rPr lang="en-GB" sz="2000" dirty="0">
                <a:solidFill>
                  <a:prstClr val="black"/>
                </a:solidFill>
              </a:rPr>
              <a:t>The woman was buried with exceptional jewellery, indicating that she must have been of a very high social status, possibly even royalty. </a:t>
            </a:r>
          </a:p>
          <a:p>
            <a:pPr lvl="0">
              <a:defRPr/>
            </a:pPr>
            <a:r>
              <a:rPr lang="en-GB" sz="2000" dirty="0">
                <a:solidFill>
                  <a:prstClr val="black"/>
                </a:solidFill>
              </a:rPr>
              <a:t>Could she have been part of the East Anglian royal family? </a:t>
            </a:r>
          </a:p>
          <a:p>
            <a:r>
              <a:rPr lang="en-GB" sz="2000" dirty="0"/>
              <a:t>The gold may have been produced in Britain, but the garnets were probably from Asia (India or Sri Lanka). </a:t>
            </a:r>
          </a:p>
        </p:txBody>
      </p:sp>
      <p:sp>
        <p:nvSpPr>
          <p:cNvPr id="7" name="TextBox 6">
            <a:extLst>
              <a:ext uri="{FF2B5EF4-FFF2-40B4-BE49-F238E27FC236}">
                <a16:creationId xmlns:a16="http://schemas.microsoft.com/office/drawing/2014/main" id="{39E4E30D-A1BB-81EA-3457-6767184A436B}"/>
              </a:ext>
            </a:extLst>
          </p:cNvPr>
          <p:cNvSpPr txBox="1"/>
          <p:nvPr/>
        </p:nvSpPr>
        <p:spPr>
          <a:xfrm>
            <a:off x="5305038" y="4250743"/>
            <a:ext cx="5121719" cy="1938992"/>
          </a:xfrm>
          <a:prstGeom prst="rect">
            <a:avLst/>
          </a:prstGeom>
          <a:noFill/>
        </p:spPr>
        <p:txBody>
          <a:bodyPr wrap="square">
            <a:spAutoFit/>
          </a:bodyPr>
          <a:lstStyle/>
          <a:p>
            <a:pPr marL="342900" indent="-342900">
              <a:buFont typeface="Arial" panose="020B0604020202020204" pitchFamily="34" charset="0"/>
              <a:buChar char="•"/>
            </a:pPr>
            <a:r>
              <a:rPr lang="en-GB" sz="2000" dirty="0">
                <a:solidFill>
                  <a:prstClr val="black"/>
                </a:solidFill>
              </a:rPr>
              <a:t>Might the Winfarthing lady be somehow connected to </a:t>
            </a:r>
            <a:r>
              <a:rPr lang="en-GB" sz="2000" dirty="0" err="1">
                <a:solidFill>
                  <a:prstClr val="black"/>
                </a:solidFill>
              </a:rPr>
              <a:t>Raedwald</a:t>
            </a:r>
            <a:r>
              <a:rPr lang="en-GB" sz="2000" dirty="0">
                <a:solidFill>
                  <a:prstClr val="black"/>
                </a:solidFill>
              </a:rPr>
              <a:t> , a king of East Anglia, who died 624. He might be the King buried at Sutton Hoo. and he had converted to Christianity (from Paganism). </a:t>
            </a:r>
          </a:p>
          <a:p>
            <a:r>
              <a:rPr lang="en-GB" sz="2000" dirty="0">
                <a:solidFill>
                  <a:prstClr val="black"/>
                </a:solidFill>
              </a:rPr>
              <a:t> </a:t>
            </a:r>
          </a:p>
        </p:txBody>
      </p:sp>
      <p:pic>
        <p:nvPicPr>
          <p:cNvPr id="5" name="Picture 4">
            <a:extLst>
              <a:ext uri="{FF2B5EF4-FFF2-40B4-BE49-F238E27FC236}">
                <a16:creationId xmlns:a16="http://schemas.microsoft.com/office/drawing/2014/main" id="{56C46E7B-3B2C-51B5-CCCD-4D72587D084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26757" y="5264150"/>
            <a:ext cx="1603257" cy="1274268"/>
          </a:xfrm>
          <a:prstGeom prst="rect">
            <a:avLst/>
          </a:prstGeom>
        </p:spPr>
      </p:pic>
      <p:sp>
        <p:nvSpPr>
          <p:cNvPr id="9" name="Flowchart: Off-page Connector 8">
            <a:extLst>
              <a:ext uri="{FF2B5EF4-FFF2-40B4-BE49-F238E27FC236}">
                <a16:creationId xmlns:a16="http://schemas.microsoft.com/office/drawing/2014/main" id="{99D18B4D-BEB6-174B-5898-3824DC5467CF}"/>
              </a:ext>
            </a:extLst>
          </p:cNvPr>
          <p:cNvSpPr/>
          <p:nvPr/>
        </p:nvSpPr>
        <p:spPr>
          <a:xfrm rot="5400000">
            <a:off x="10811827" y="-338122"/>
            <a:ext cx="630936" cy="2129409"/>
          </a:xfrm>
          <a:prstGeom prst="flowChartOffpageConnector">
            <a:avLst/>
          </a:prstGeom>
          <a:solidFill>
            <a:srgbClr val="E0BE9A"/>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r>
              <a:rPr lang="en-US" dirty="0">
                <a:solidFill>
                  <a:schemeClr val="tx1"/>
                </a:solidFill>
              </a:rPr>
              <a:t>To print</a:t>
            </a:r>
            <a:endParaRPr lang="en-GB" dirty="0">
              <a:solidFill>
                <a:schemeClr val="tx1"/>
              </a:solidFill>
            </a:endParaRPr>
          </a:p>
        </p:txBody>
      </p:sp>
      <p:pic>
        <p:nvPicPr>
          <p:cNvPr id="12" name="Graphic 11" descr="Printer outline">
            <a:extLst>
              <a:ext uri="{FF2B5EF4-FFF2-40B4-BE49-F238E27FC236}">
                <a16:creationId xmlns:a16="http://schemas.microsoft.com/office/drawing/2014/main" id="{0D8EDEF2-9749-1E20-77EF-EBC814AAF78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480906" y="452029"/>
            <a:ext cx="549108" cy="549108"/>
          </a:xfrm>
          <a:prstGeom prst="rect">
            <a:avLst/>
          </a:prstGeom>
        </p:spPr>
      </p:pic>
      <p:pic>
        <p:nvPicPr>
          <p:cNvPr id="14" name="Picture 13">
            <a:extLst>
              <a:ext uri="{FF2B5EF4-FFF2-40B4-BE49-F238E27FC236}">
                <a16:creationId xmlns:a16="http://schemas.microsoft.com/office/drawing/2014/main" id="{418F848F-EB77-61E3-2B19-7C6290B371E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903050" y="604545"/>
            <a:ext cx="2579132" cy="3437010"/>
          </a:xfrm>
          <a:prstGeom prst="rect">
            <a:avLst/>
          </a:prstGeom>
        </p:spPr>
      </p:pic>
    </p:spTree>
    <p:extLst>
      <p:ext uri="{BB962C8B-B14F-4D97-AF65-F5344CB8AC3E}">
        <p14:creationId xmlns:p14="http://schemas.microsoft.com/office/powerpoint/2010/main" val="189337053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C7199-51C5-1F27-CE89-AD8E98399BBB}"/>
              </a:ext>
            </a:extLst>
          </p:cNvPr>
          <p:cNvSpPr>
            <a:spLocks noGrp="1"/>
          </p:cNvSpPr>
          <p:nvPr>
            <p:ph type="title"/>
          </p:nvPr>
        </p:nvSpPr>
        <p:spPr>
          <a:xfrm>
            <a:off x="562435" y="796513"/>
            <a:ext cx="6416571" cy="2161620"/>
          </a:xfrm>
        </p:spPr>
        <p:txBody>
          <a:bodyPr>
            <a:normAutofit fontScale="90000"/>
          </a:bodyPr>
          <a:lstStyle/>
          <a:p>
            <a:r>
              <a:rPr lang="en-GB" sz="3200" b="1" dirty="0"/>
              <a:t>CLUE 2: Other grave goods … </a:t>
            </a:r>
            <a:br>
              <a:rPr lang="en-GB" sz="3200" b="1" dirty="0"/>
            </a:br>
            <a:r>
              <a:rPr lang="en-GB" sz="2700" dirty="0"/>
              <a:t>included a necklace made up of two gold beads, two pendants made from identical coins and a gold cross pendant. </a:t>
            </a:r>
            <a:br>
              <a:rPr lang="en-GB" sz="2700" dirty="0"/>
            </a:br>
            <a:r>
              <a:rPr lang="en-GB" sz="2700" b="1" dirty="0">
                <a:solidFill>
                  <a:srgbClr val="7030A0"/>
                </a:solidFill>
              </a:rPr>
              <a:t>DISCUSS: What might the cross indicate?</a:t>
            </a:r>
            <a:br>
              <a:rPr lang="en-GB" sz="3200" dirty="0"/>
            </a:br>
            <a:endParaRPr lang="en-GB" sz="3200" b="1" dirty="0"/>
          </a:p>
        </p:txBody>
      </p:sp>
      <p:pic>
        <p:nvPicPr>
          <p:cNvPr id="5" name="Picture 4">
            <a:extLst>
              <a:ext uri="{FF2B5EF4-FFF2-40B4-BE49-F238E27FC236}">
                <a16:creationId xmlns:a16="http://schemas.microsoft.com/office/drawing/2014/main" id="{12E34809-4010-8045-61B2-E93F51B80C1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440132" y="452029"/>
            <a:ext cx="2161331" cy="1363904"/>
          </a:xfrm>
          <a:prstGeom prst="rect">
            <a:avLst/>
          </a:prstGeom>
        </p:spPr>
      </p:pic>
      <p:pic>
        <p:nvPicPr>
          <p:cNvPr id="7" name="Picture 6">
            <a:extLst>
              <a:ext uri="{FF2B5EF4-FFF2-40B4-BE49-F238E27FC236}">
                <a16:creationId xmlns:a16="http://schemas.microsoft.com/office/drawing/2014/main" id="{DD321534-AB4F-C011-8B69-2BC474C42F9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26757" y="5264150"/>
            <a:ext cx="1603257" cy="1274268"/>
          </a:xfrm>
          <a:prstGeom prst="rect">
            <a:avLst/>
          </a:prstGeom>
        </p:spPr>
      </p:pic>
      <p:sp>
        <p:nvSpPr>
          <p:cNvPr id="9" name="Flowchart: Off-page Connector 8">
            <a:extLst>
              <a:ext uri="{FF2B5EF4-FFF2-40B4-BE49-F238E27FC236}">
                <a16:creationId xmlns:a16="http://schemas.microsoft.com/office/drawing/2014/main" id="{ACD09B4D-7A1E-2230-7908-67835D62950E}"/>
              </a:ext>
            </a:extLst>
          </p:cNvPr>
          <p:cNvSpPr/>
          <p:nvPr/>
        </p:nvSpPr>
        <p:spPr>
          <a:xfrm rot="5400000">
            <a:off x="10811827" y="-338122"/>
            <a:ext cx="630936" cy="2129409"/>
          </a:xfrm>
          <a:prstGeom prst="flowChartOffpageConnector">
            <a:avLst/>
          </a:prstGeom>
          <a:solidFill>
            <a:srgbClr val="E0BE9A"/>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r>
              <a:rPr lang="en-US" dirty="0">
                <a:solidFill>
                  <a:schemeClr val="tx1"/>
                </a:solidFill>
              </a:rPr>
              <a:t>To print</a:t>
            </a:r>
            <a:endParaRPr lang="en-GB" dirty="0">
              <a:solidFill>
                <a:schemeClr val="tx1"/>
              </a:solidFill>
            </a:endParaRPr>
          </a:p>
        </p:txBody>
      </p:sp>
      <p:pic>
        <p:nvPicPr>
          <p:cNvPr id="11" name="Graphic 10" descr="Printer outline">
            <a:extLst>
              <a:ext uri="{FF2B5EF4-FFF2-40B4-BE49-F238E27FC236}">
                <a16:creationId xmlns:a16="http://schemas.microsoft.com/office/drawing/2014/main" id="{1834FF6E-6F1B-E562-FF1C-56AFDB8A1FD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480906" y="452029"/>
            <a:ext cx="549108" cy="549108"/>
          </a:xfrm>
          <a:prstGeom prst="rect">
            <a:avLst/>
          </a:prstGeom>
        </p:spPr>
      </p:pic>
      <p:pic>
        <p:nvPicPr>
          <p:cNvPr id="13" name="Picture 12">
            <a:extLst>
              <a:ext uri="{FF2B5EF4-FFF2-40B4-BE49-F238E27FC236}">
                <a16:creationId xmlns:a16="http://schemas.microsoft.com/office/drawing/2014/main" id="{84F4C05B-75BD-10E9-A1DA-7C48E9179806}"/>
              </a:ext>
            </a:extLst>
          </p:cNvPr>
          <p:cNvPicPr>
            <a:picLocks noChangeAspect="1"/>
          </p:cNvPicPr>
          <p:nvPr/>
        </p:nvPicPr>
        <p:blipFill>
          <a:blip r:embed="rId5" cstate="screen">
            <a:extLst>
              <a:ext uri="{28A0092B-C50C-407E-A947-70E740481C1C}">
                <a14:useLocalDpi xmlns:a14="http://schemas.microsoft.com/office/drawing/2010/main"/>
              </a:ext>
            </a:extLst>
          </a:blip>
          <a:srcRect l="11328" t="13857" r="13204" b="7740"/>
          <a:stretch>
            <a:fillRect/>
          </a:stretch>
        </p:blipFill>
        <p:spPr>
          <a:xfrm>
            <a:off x="1381125" y="2705100"/>
            <a:ext cx="9201150" cy="4029075"/>
          </a:xfrm>
          <a:prstGeom prst="rect">
            <a:avLst/>
          </a:prstGeom>
        </p:spPr>
      </p:pic>
    </p:spTree>
    <p:extLst>
      <p:ext uri="{BB962C8B-B14F-4D97-AF65-F5344CB8AC3E}">
        <p14:creationId xmlns:p14="http://schemas.microsoft.com/office/powerpoint/2010/main" val="221965501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39F63B-3198-18E0-76C0-07B77972A79E}"/>
              </a:ext>
            </a:extLst>
          </p:cNvPr>
          <p:cNvSpPr>
            <a:spLocks noGrp="1"/>
          </p:cNvSpPr>
          <p:nvPr>
            <p:ph type="title"/>
          </p:nvPr>
        </p:nvSpPr>
        <p:spPr>
          <a:xfrm>
            <a:off x="448041" y="350177"/>
            <a:ext cx="3670152" cy="661720"/>
          </a:xfrm>
        </p:spPr>
        <p:txBody>
          <a:bodyPr anchor="ctr">
            <a:normAutofit/>
          </a:bodyPr>
          <a:lstStyle/>
          <a:p>
            <a:r>
              <a:rPr lang="en-GB" sz="3200" b="1" dirty="0"/>
              <a:t>Other grave goods</a:t>
            </a:r>
          </a:p>
        </p:txBody>
      </p:sp>
      <p:sp>
        <p:nvSpPr>
          <p:cNvPr id="6" name="TextBox 5">
            <a:extLst>
              <a:ext uri="{FF2B5EF4-FFF2-40B4-BE49-F238E27FC236}">
                <a16:creationId xmlns:a16="http://schemas.microsoft.com/office/drawing/2014/main" id="{82DFB7EC-830B-7A42-B772-D515A6B828D9}"/>
              </a:ext>
            </a:extLst>
          </p:cNvPr>
          <p:cNvSpPr txBox="1"/>
          <p:nvPr/>
        </p:nvSpPr>
        <p:spPr>
          <a:xfrm>
            <a:off x="6047086" y="3429000"/>
            <a:ext cx="4136485" cy="2862322"/>
          </a:xfrm>
          <a:prstGeom prst="rect">
            <a:avLst/>
          </a:prstGeom>
          <a:noFill/>
        </p:spPr>
        <p:txBody>
          <a:bodyPr wrap="square">
            <a:spAutoFit/>
          </a:bodyPr>
          <a:lstStyle/>
          <a:p>
            <a:pPr fontAlgn="base"/>
            <a:r>
              <a:rPr lang="en-GB" sz="2000" dirty="0"/>
              <a:t>The grave also contained everyday objects:</a:t>
            </a:r>
          </a:p>
          <a:p>
            <a:pPr marL="342900" indent="-342900" fontAlgn="base">
              <a:buFont typeface="Arial" panose="020B0604020202020204" pitchFamily="34" charset="0"/>
              <a:buChar char="•"/>
            </a:pPr>
            <a:r>
              <a:rPr lang="en-GB" sz="2000" dirty="0"/>
              <a:t>an iron </a:t>
            </a:r>
            <a:r>
              <a:rPr lang="en-GB" sz="2000" b="1" dirty="0"/>
              <a:t>knife</a:t>
            </a:r>
          </a:p>
          <a:p>
            <a:pPr marL="342900" indent="-342900" fontAlgn="base">
              <a:buFont typeface="Arial" panose="020B0604020202020204" pitchFamily="34" charset="0"/>
              <a:buChar char="•"/>
            </a:pPr>
            <a:r>
              <a:rPr lang="en-GB" sz="2000" dirty="0"/>
              <a:t>a </a:t>
            </a:r>
            <a:r>
              <a:rPr lang="en-GB" sz="2000" b="1" dirty="0"/>
              <a:t>pottery</a:t>
            </a:r>
            <a:r>
              <a:rPr lang="en-GB" sz="2000" dirty="0"/>
              <a:t> vessel (made in France)</a:t>
            </a:r>
          </a:p>
          <a:p>
            <a:pPr marL="342900" indent="-342900" fontAlgn="base">
              <a:buFont typeface="Arial" panose="020B0604020202020204" pitchFamily="34" charset="0"/>
              <a:buChar char="•"/>
            </a:pPr>
            <a:r>
              <a:rPr lang="en-GB" sz="2000" dirty="0"/>
              <a:t>a collection of copper alloy  </a:t>
            </a:r>
            <a:r>
              <a:rPr lang="en-GB" sz="2000" b="1" dirty="0"/>
              <a:t>rings</a:t>
            </a:r>
            <a:r>
              <a:rPr lang="en-GB" sz="2000" dirty="0"/>
              <a:t>. These would have been worn around the waist and used to carry small items like keys.</a:t>
            </a:r>
          </a:p>
        </p:txBody>
      </p:sp>
      <p:sp>
        <p:nvSpPr>
          <p:cNvPr id="7" name="Content Placeholder 6">
            <a:extLst>
              <a:ext uri="{FF2B5EF4-FFF2-40B4-BE49-F238E27FC236}">
                <a16:creationId xmlns:a16="http://schemas.microsoft.com/office/drawing/2014/main" id="{8E89CA2D-4F78-EFDB-1B10-AE9A8E23FF19}"/>
              </a:ext>
            </a:extLst>
          </p:cNvPr>
          <p:cNvSpPr>
            <a:spLocks noGrp="1"/>
          </p:cNvSpPr>
          <p:nvPr>
            <p:ph idx="1"/>
          </p:nvPr>
        </p:nvSpPr>
        <p:spPr>
          <a:xfrm>
            <a:off x="546100" y="1253331"/>
            <a:ext cx="5257800" cy="4351338"/>
          </a:xfrm>
        </p:spPr>
        <p:txBody>
          <a:bodyPr>
            <a:normAutofit/>
          </a:bodyPr>
          <a:lstStyle/>
          <a:p>
            <a:pPr marL="0" lvl="0" indent="0">
              <a:lnSpc>
                <a:spcPct val="100000"/>
              </a:lnSpc>
              <a:buNone/>
            </a:pPr>
            <a:r>
              <a:rPr lang="en-US" sz="2400" dirty="0"/>
              <a:t>The other </a:t>
            </a:r>
            <a:r>
              <a:rPr lang="en-US" sz="2400" dirty="0" err="1"/>
              <a:t>jewellery</a:t>
            </a:r>
            <a:r>
              <a:rPr lang="en-US" sz="2400" dirty="0"/>
              <a:t> found was:</a:t>
            </a:r>
          </a:p>
          <a:p>
            <a:pPr>
              <a:lnSpc>
                <a:spcPct val="100000"/>
              </a:lnSpc>
            </a:pPr>
            <a:r>
              <a:rPr lang="en-GB" sz="2400" dirty="0"/>
              <a:t>2 coiled wire beads </a:t>
            </a:r>
            <a:endParaRPr lang="en-US" sz="2400" dirty="0"/>
          </a:p>
          <a:p>
            <a:pPr>
              <a:lnSpc>
                <a:spcPct val="100000"/>
              </a:lnSpc>
            </a:pPr>
            <a:r>
              <a:rPr lang="en-GB" sz="2400" dirty="0"/>
              <a:t>2 pendants made from coins of King Siegbert III who ruled the Frankish Empire (this covered parts of what are today France and Germany)</a:t>
            </a:r>
            <a:r>
              <a:rPr lang="en-US" sz="2400" dirty="0"/>
              <a:t>. </a:t>
            </a:r>
            <a:r>
              <a:rPr lang="en-GB" sz="2400" dirty="0"/>
              <a:t>This tells us that there was some kind of connection between the woman in this grave in Winfarthing and Europe</a:t>
            </a:r>
            <a:endParaRPr lang="en-US" sz="2400" dirty="0"/>
          </a:p>
          <a:p>
            <a:pPr>
              <a:lnSpc>
                <a:spcPct val="100000"/>
              </a:lnSpc>
            </a:pPr>
            <a:endParaRPr lang="en-GB" sz="2400" dirty="0"/>
          </a:p>
        </p:txBody>
      </p:sp>
      <p:pic>
        <p:nvPicPr>
          <p:cNvPr id="8" name="Picture 7">
            <a:extLst>
              <a:ext uri="{FF2B5EF4-FFF2-40B4-BE49-F238E27FC236}">
                <a16:creationId xmlns:a16="http://schemas.microsoft.com/office/drawing/2014/main" id="{3CE2F5AB-5F7A-0669-568E-22CEDAD3F13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426757" y="5264150"/>
            <a:ext cx="1603257" cy="1274268"/>
          </a:xfrm>
          <a:prstGeom prst="rect">
            <a:avLst/>
          </a:prstGeom>
        </p:spPr>
      </p:pic>
      <p:sp>
        <p:nvSpPr>
          <p:cNvPr id="10" name="Flowchart: Off-page Connector 9">
            <a:extLst>
              <a:ext uri="{FF2B5EF4-FFF2-40B4-BE49-F238E27FC236}">
                <a16:creationId xmlns:a16="http://schemas.microsoft.com/office/drawing/2014/main" id="{999B8DA9-AE4A-2E32-8AB2-FC662ED95735}"/>
              </a:ext>
            </a:extLst>
          </p:cNvPr>
          <p:cNvSpPr/>
          <p:nvPr/>
        </p:nvSpPr>
        <p:spPr>
          <a:xfrm rot="5400000">
            <a:off x="10811827" y="-338122"/>
            <a:ext cx="630936" cy="2129409"/>
          </a:xfrm>
          <a:prstGeom prst="flowChartOffpageConnector">
            <a:avLst/>
          </a:prstGeom>
          <a:solidFill>
            <a:srgbClr val="E0BE9A"/>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r>
              <a:rPr lang="en-US" dirty="0">
                <a:solidFill>
                  <a:schemeClr val="tx1"/>
                </a:solidFill>
              </a:rPr>
              <a:t>To print</a:t>
            </a:r>
            <a:endParaRPr lang="en-GB" dirty="0">
              <a:solidFill>
                <a:schemeClr val="tx1"/>
              </a:solidFill>
            </a:endParaRPr>
          </a:p>
        </p:txBody>
      </p:sp>
      <p:pic>
        <p:nvPicPr>
          <p:cNvPr id="12" name="Graphic 11" descr="Printer outline">
            <a:extLst>
              <a:ext uri="{FF2B5EF4-FFF2-40B4-BE49-F238E27FC236}">
                <a16:creationId xmlns:a16="http://schemas.microsoft.com/office/drawing/2014/main" id="{253140A6-684B-430E-667A-2312C14A148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480906" y="452029"/>
            <a:ext cx="549108" cy="549108"/>
          </a:xfrm>
          <a:prstGeom prst="rect">
            <a:avLst/>
          </a:prstGeom>
        </p:spPr>
      </p:pic>
      <p:pic>
        <p:nvPicPr>
          <p:cNvPr id="14" name="Picture 13">
            <a:extLst>
              <a:ext uri="{FF2B5EF4-FFF2-40B4-BE49-F238E27FC236}">
                <a16:creationId xmlns:a16="http://schemas.microsoft.com/office/drawing/2014/main" id="{62BA53B9-FEE2-B1B7-05B4-243D11581047}"/>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6026690" y="888664"/>
            <a:ext cx="5336635" cy="1896290"/>
          </a:xfrm>
          <a:prstGeom prst="rect">
            <a:avLst/>
          </a:prstGeom>
        </p:spPr>
      </p:pic>
    </p:spTree>
    <p:extLst>
      <p:ext uri="{BB962C8B-B14F-4D97-AF65-F5344CB8AC3E}">
        <p14:creationId xmlns:p14="http://schemas.microsoft.com/office/powerpoint/2010/main" val="350598054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DD5552-0FBA-CE5D-54FD-C94422CFC12B}"/>
              </a:ext>
            </a:extLst>
          </p:cNvPr>
          <p:cNvSpPr>
            <a:spLocks noGrp="1"/>
          </p:cNvSpPr>
          <p:nvPr>
            <p:ph type="title"/>
          </p:nvPr>
        </p:nvSpPr>
        <p:spPr>
          <a:xfrm>
            <a:off x="391837" y="282772"/>
            <a:ext cx="10515600" cy="1325563"/>
          </a:xfrm>
        </p:spPr>
        <p:txBody>
          <a:bodyPr>
            <a:normAutofit/>
          </a:bodyPr>
          <a:lstStyle/>
          <a:p>
            <a:r>
              <a:rPr lang="en-GB" sz="2900" b="1" dirty="0"/>
              <a:t>CLUE 3</a:t>
            </a:r>
          </a:p>
        </p:txBody>
      </p:sp>
      <p:sp>
        <p:nvSpPr>
          <p:cNvPr id="3" name="Content Placeholder 2">
            <a:extLst>
              <a:ext uri="{FF2B5EF4-FFF2-40B4-BE49-F238E27FC236}">
                <a16:creationId xmlns:a16="http://schemas.microsoft.com/office/drawing/2014/main" id="{F32E9902-1458-F6B8-4C4F-01ED4D980D11}"/>
              </a:ext>
            </a:extLst>
          </p:cNvPr>
          <p:cNvSpPr>
            <a:spLocks noGrp="1"/>
          </p:cNvSpPr>
          <p:nvPr>
            <p:ph idx="1"/>
          </p:nvPr>
        </p:nvSpPr>
        <p:spPr>
          <a:xfrm>
            <a:off x="5177432" y="2187080"/>
            <a:ext cx="6578028" cy="4351338"/>
          </a:xfrm>
        </p:spPr>
        <p:txBody>
          <a:bodyPr>
            <a:normAutofit/>
          </a:bodyPr>
          <a:lstStyle/>
          <a:p>
            <a:pPr fontAlgn="base"/>
            <a:r>
              <a:rPr lang="en-GB" sz="2000" dirty="0"/>
              <a:t>Bones do not often survive in East Anglia’s acidic soils. This grave is a rare exception, as a partial skeleton remained.</a:t>
            </a:r>
          </a:p>
          <a:p>
            <a:pPr fontAlgn="base"/>
            <a:r>
              <a:rPr lang="en-GB" sz="2000" dirty="0"/>
              <a:t>Time Team archaeologists concluded that she was quite a small woman, over 40 years old and possibly over 50.</a:t>
            </a:r>
          </a:p>
          <a:p>
            <a:pPr fontAlgn="base"/>
            <a:r>
              <a:rPr lang="en-GB" sz="2000" dirty="0"/>
              <a:t>She had a good diet as a child and as an adult.</a:t>
            </a:r>
          </a:p>
          <a:p>
            <a:pPr fontAlgn="base"/>
            <a:r>
              <a:rPr lang="en-GB" sz="2000" dirty="0"/>
              <a:t>She spent her childhood in continental Europe, possibly in the Rhineland (Germany).</a:t>
            </a:r>
          </a:p>
          <a:p>
            <a:endParaRPr lang="en-GB" sz="2000" dirty="0"/>
          </a:p>
        </p:txBody>
      </p:sp>
      <p:pic>
        <p:nvPicPr>
          <p:cNvPr id="5" name="Picture 4">
            <a:extLst>
              <a:ext uri="{FF2B5EF4-FFF2-40B4-BE49-F238E27FC236}">
                <a16:creationId xmlns:a16="http://schemas.microsoft.com/office/drawing/2014/main" id="{A390A26E-0A86-2F13-0FB3-4A1BC22C5CB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380424" y="282772"/>
            <a:ext cx="2790939" cy="1711080"/>
          </a:xfrm>
          <a:prstGeom prst="rect">
            <a:avLst/>
          </a:prstGeom>
        </p:spPr>
      </p:pic>
      <p:pic>
        <p:nvPicPr>
          <p:cNvPr id="7" name="Picture 6">
            <a:extLst>
              <a:ext uri="{FF2B5EF4-FFF2-40B4-BE49-F238E27FC236}">
                <a16:creationId xmlns:a16="http://schemas.microsoft.com/office/drawing/2014/main" id="{09835F38-3273-416F-7FCA-5B579253ADD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26757" y="5264150"/>
            <a:ext cx="1603257" cy="1274268"/>
          </a:xfrm>
          <a:prstGeom prst="rect">
            <a:avLst/>
          </a:prstGeom>
        </p:spPr>
      </p:pic>
      <p:sp>
        <p:nvSpPr>
          <p:cNvPr id="9" name="Flowchart: Off-page Connector 8">
            <a:extLst>
              <a:ext uri="{FF2B5EF4-FFF2-40B4-BE49-F238E27FC236}">
                <a16:creationId xmlns:a16="http://schemas.microsoft.com/office/drawing/2014/main" id="{B86C4175-7C9D-3641-50AD-D87FBCB3BD01}"/>
              </a:ext>
            </a:extLst>
          </p:cNvPr>
          <p:cNvSpPr/>
          <p:nvPr/>
        </p:nvSpPr>
        <p:spPr>
          <a:xfrm rot="5400000">
            <a:off x="10811827" y="-338122"/>
            <a:ext cx="630936" cy="2129409"/>
          </a:xfrm>
          <a:prstGeom prst="flowChartOffpageConnector">
            <a:avLst/>
          </a:prstGeom>
          <a:solidFill>
            <a:srgbClr val="E0BE9A"/>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r>
              <a:rPr lang="en-US" dirty="0">
                <a:solidFill>
                  <a:schemeClr val="tx1"/>
                </a:solidFill>
              </a:rPr>
              <a:t>To print</a:t>
            </a:r>
            <a:endParaRPr lang="en-GB" dirty="0">
              <a:solidFill>
                <a:schemeClr val="tx1"/>
              </a:solidFill>
            </a:endParaRPr>
          </a:p>
        </p:txBody>
      </p:sp>
      <p:pic>
        <p:nvPicPr>
          <p:cNvPr id="11" name="Graphic 10" descr="Printer outline">
            <a:extLst>
              <a:ext uri="{FF2B5EF4-FFF2-40B4-BE49-F238E27FC236}">
                <a16:creationId xmlns:a16="http://schemas.microsoft.com/office/drawing/2014/main" id="{4B2FD59E-6BFD-A4CE-FDB7-6BB7AA2B8FD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480906" y="452029"/>
            <a:ext cx="549108" cy="549108"/>
          </a:xfrm>
          <a:prstGeom prst="rect">
            <a:avLst/>
          </a:prstGeom>
        </p:spPr>
      </p:pic>
      <p:pic>
        <p:nvPicPr>
          <p:cNvPr id="16" name="Picture 15">
            <a:extLst>
              <a:ext uri="{FF2B5EF4-FFF2-40B4-BE49-F238E27FC236}">
                <a16:creationId xmlns:a16="http://schemas.microsoft.com/office/drawing/2014/main" id="{4DAD5605-12E9-3DA6-C2BB-7C78586E198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36540" y="2309356"/>
            <a:ext cx="4416902" cy="2538849"/>
          </a:xfrm>
          <a:prstGeom prst="rect">
            <a:avLst/>
          </a:prstGeom>
        </p:spPr>
      </p:pic>
      <p:sp>
        <p:nvSpPr>
          <p:cNvPr id="18" name="TextBox 17">
            <a:extLst>
              <a:ext uri="{FF2B5EF4-FFF2-40B4-BE49-F238E27FC236}">
                <a16:creationId xmlns:a16="http://schemas.microsoft.com/office/drawing/2014/main" id="{1ADD0191-85D8-DC0E-A8A6-B11E26BBC5D3}"/>
              </a:ext>
            </a:extLst>
          </p:cNvPr>
          <p:cNvSpPr txBox="1"/>
          <p:nvPr/>
        </p:nvSpPr>
        <p:spPr>
          <a:xfrm>
            <a:off x="436540" y="4970481"/>
            <a:ext cx="4416902" cy="584775"/>
          </a:xfrm>
          <a:prstGeom prst="rect">
            <a:avLst/>
          </a:prstGeom>
          <a:noFill/>
        </p:spPr>
        <p:txBody>
          <a:bodyPr wrap="square" rtlCol="0">
            <a:spAutoFit/>
          </a:bodyPr>
          <a:lstStyle/>
          <a:p>
            <a:r>
              <a:rPr lang="en-US" sz="1600" dirty="0"/>
              <a:t>Diagram of the surviving bones and grave goods found at </a:t>
            </a:r>
            <a:r>
              <a:rPr lang="en-US" sz="1600" dirty="0" err="1"/>
              <a:t>Winfarthing</a:t>
            </a:r>
            <a:r>
              <a:rPr lang="en-US" sz="1600" dirty="0"/>
              <a:t> by Time Team</a:t>
            </a:r>
            <a:endParaRPr lang="en-GB" sz="1600" dirty="0"/>
          </a:p>
        </p:txBody>
      </p:sp>
    </p:spTree>
    <p:extLst>
      <p:ext uri="{BB962C8B-B14F-4D97-AF65-F5344CB8AC3E}">
        <p14:creationId xmlns:p14="http://schemas.microsoft.com/office/powerpoint/2010/main" val="196655695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5D426-1E44-B0AC-4E47-D0045A36F662}"/>
              </a:ext>
            </a:extLst>
          </p:cNvPr>
          <p:cNvSpPr>
            <a:spLocks noGrp="1"/>
          </p:cNvSpPr>
          <p:nvPr>
            <p:ph type="title"/>
          </p:nvPr>
        </p:nvSpPr>
        <p:spPr>
          <a:xfrm>
            <a:off x="491966" y="528626"/>
            <a:ext cx="11208067" cy="742951"/>
          </a:xfrm>
        </p:spPr>
        <p:txBody>
          <a:bodyPr anchor="ctr">
            <a:normAutofit/>
          </a:bodyPr>
          <a:lstStyle/>
          <a:p>
            <a:r>
              <a:rPr lang="en-GB" sz="3600" b="1" dirty="0"/>
              <a:t>How did Time Team reach their conclusions? </a:t>
            </a:r>
          </a:p>
        </p:txBody>
      </p:sp>
      <p:sp>
        <p:nvSpPr>
          <p:cNvPr id="3" name="Content Placeholder 2">
            <a:extLst>
              <a:ext uri="{FF2B5EF4-FFF2-40B4-BE49-F238E27FC236}">
                <a16:creationId xmlns:a16="http://schemas.microsoft.com/office/drawing/2014/main" id="{07346FE3-CCD1-33D8-9270-C3BA6DB57FD4}"/>
              </a:ext>
            </a:extLst>
          </p:cNvPr>
          <p:cNvSpPr>
            <a:spLocks noGrp="1"/>
          </p:cNvSpPr>
          <p:nvPr>
            <p:ph idx="1"/>
          </p:nvPr>
        </p:nvSpPr>
        <p:spPr>
          <a:xfrm>
            <a:off x="661353" y="1510986"/>
            <a:ext cx="5853747" cy="4572314"/>
          </a:xfrm>
        </p:spPr>
        <p:txBody>
          <a:bodyPr anchor="ctr">
            <a:normAutofit/>
          </a:bodyPr>
          <a:lstStyle/>
          <a:p>
            <a:pPr marL="0" indent="0">
              <a:buNone/>
            </a:pPr>
            <a:r>
              <a:rPr lang="en-GB" sz="2000" b="1" dirty="0">
                <a:solidFill>
                  <a:srgbClr val="FF0000"/>
                </a:solidFill>
              </a:rPr>
              <a:t>EXTRA CLUES – </a:t>
            </a:r>
            <a:r>
              <a:rPr lang="en-GB" sz="2000" b="1" dirty="0">
                <a:solidFill>
                  <a:srgbClr val="FF0000"/>
                </a:solidFill>
                <a:hlinkClick r:id="rId2"/>
              </a:rPr>
              <a:t>SEE TIME TEAM VIDEO - Analysis of bones held at castle (c18 mins in) </a:t>
            </a:r>
            <a:endParaRPr lang="en-GB" sz="2000" dirty="0">
              <a:solidFill>
                <a:srgbClr val="FF0000"/>
              </a:solidFill>
            </a:endParaRPr>
          </a:p>
          <a:p>
            <a:r>
              <a:rPr lang="en-GB" sz="2000" dirty="0"/>
              <a:t>The pelvis was that of a woman </a:t>
            </a:r>
          </a:p>
          <a:p>
            <a:r>
              <a:rPr lang="en-GB" sz="2000" dirty="0"/>
              <a:t>The chin was smaller than that of a man </a:t>
            </a:r>
          </a:p>
          <a:p>
            <a:r>
              <a:rPr lang="en-GB" sz="2000" dirty="0"/>
              <a:t>The skull was fully fused – therefore she was not young</a:t>
            </a:r>
          </a:p>
          <a:p>
            <a:r>
              <a:rPr lang="en-GB" sz="2000" dirty="0"/>
              <a:t>The teeth were very worn (almost flat)</a:t>
            </a:r>
          </a:p>
          <a:p>
            <a:r>
              <a:rPr lang="en-GB" sz="2000" dirty="0"/>
              <a:t>Changes in spine – therefore over 40, potentially over 50</a:t>
            </a:r>
          </a:p>
          <a:p>
            <a:r>
              <a:rPr lang="en-GB" sz="2000" dirty="0"/>
              <a:t>Using isotope analysis of the teeth they could determines if she grew up locally or abroad </a:t>
            </a:r>
          </a:p>
          <a:p>
            <a:r>
              <a:rPr lang="en-GB" sz="2000" dirty="0"/>
              <a:t>Her teeth also suggest she had a good diet</a:t>
            </a:r>
          </a:p>
        </p:txBody>
      </p:sp>
      <p:pic>
        <p:nvPicPr>
          <p:cNvPr id="9" name="Picture 8">
            <a:extLst>
              <a:ext uri="{FF2B5EF4-FFF2-40B4-BE49-F238E27FC236}">
                <a16:creationId xmlns:a16="http://schemas.microsoft.com/office/drawing/2014/main" id="{9BACC464-C5C7-4FB9-D94B-7441A32C6AC1}"/>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6717409" y="1481744"/>
            <a:ext cx="3709348" cy="4307631"/>
          </a:xfrm>
          <a:prstGeom prst="rect">
            <a:avLst/>
          </a:prstGeom>
        </p:spPr>
      </p:pic>
      <p:sp>
        <p:nvSpPr>
          <p:cNvPr id="10" name="TextBox 9">
            <a:extLst>
              <a:ext uri="{FF2B5EF4-FFF2-40B4-BE49-F238E27FC236}">
                <a16:creationId xmlns:a16="http://schemas.microsoft.com/office/drawing/2014/main" id="{AFF7219C-2E4D-5A8F-4D37-D712E3F5A235}"/>
              </a:ext>
            </a:extLst>
          </p:cNvPr>
          <p:cNvSpPr txBox="1"/>
          <p:nvPr/>
        </p:nvSpPr>
        <p:spPr>
          <a:xfrm>
            <a:off x="6515100" y="5789375"/>
            <a:ext cx="3911657" cy="923330"/>
          </a:xfrm>
          <a:prstGeom prst="rect">
            <a:avLst/>
          </a:prstGeom>
          <a:noFill/>
        </p:spPr>
        <p:txBody>
          <a:bodyPr wrap="square" rtlCol="0">
            <a:spAutoFit/>
          </a:bodyPr>
          <a:lstStyle/>
          <a:p>
            <a:r>
              <a:rPr lang="en-US" dirty="0"/>
              <a:t>Map showing location of the Rhineland, where the </a:t>
            </a:r>
            <a:r>
              <a:rPr lang="en-US" dirty="0" err="1"/>
              <a:t>Winfarthing</a:t>
            </a:r>
            <a:r>
              <a:rPr lang="en-US" dirty="0"/>
              <a:t> lady may have grown up</a:t>
            </a:r>
            <a:endParaRPr lang="en-GB" dirty="0"/>
          </a:p>
        </p:txBody>
      </p:sp>
      <p:pic>
        <p:nvPicPr>
          <p:cNvPr id="6" name="Picture 5">
            <a:extLst>
              <a:ext uri="{FF2B5EF4-FFF2-40B4-BE49-F238E27FC236}">
                <a16:creationId xmlns:a16="http://schemas.microsoft.com/office/drawing/2014/main" id="{08645F73-8A23-D741-1DF4-467BE7940BB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426757" y="5264150"/>
            <a:ext cx="1603257" cy="1274268"/>
          </a:xfrm>
          <a:prstGeom prst="rect">
            <a:avLst/>
          </a:prstGeom>
        </p:spPr>
      </p:pic>
      <p:sp>
        <p:nvSpPr>
          <p:cNvPr id="8" name="Flowchart: Off-page Connector 7">
            <a:extLst>
              <a:ext uri="{FF2B5EF4-FFF2-40B4-BE49-F238E27FC236}">
                <a16:creationId xmlns:a16="http://schemas.microsoft.com/office/drawing/2014/main" id="{FC9958D9-65AB-3F4D-310A-B9E567D08E2C}"/>
              </a:ext>
            </a:extLst>
          </p:cNvPr>
          <p:cNvSpPr/>
          <p:nvPr/>
        </p:nvSpPr>
        <p:spPr>
          <a:xfrm rot="5400000">
            <a:off x="10811827" y="-338122"/>
            <a:ext cx="630936" cy="2129409"/>
          </a:xfrm>
          <a:prstGeom prst="flowChartOffpageConnector">
            <a:avLst/>
          </a:prstGeom>
          <a:solidFill>
            <a:srgbClr val="E0BE9A"/>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r>
              <a:rPr lang="en-US" dirty="0">
                <a:solidFill>
                  <a:schemeClr val="tx1"/>
                </a:solidFill>
              </a:rPr>
              <a:t>To print</a:t>
            </a:r>
            <a:endParaRPr lang="en-GB" dirty="0">
              <a:solidFill>
                <a:schemeClr val="tx1"/>
              </a:solidFill>
            </a:endParaRPr>
          </a:p>
        </p:txBody>
      </p:sp>
      <p:pic>
        <p:nvPicPr>
          <p:cNvPr id="12" name="Graphic 11" descr="Printer outline">
            <a:extLst>
              <a:ext uri="{FF2B5EF4-FFF2-40B4-BE49-F238E27FC236}">
                <a16:creationId xmlns:a16="http://schemas.microsoft.com/office/drawing/2014/main" id="{79B64D6D-35DD-2012-14ED-C4C82C9FB6A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480906" y="452029"/>
            <a:ext cx="549108" cy="549108"/>
          </a:xfrm>
          <a:prstGeom prst="rect">
            <a:avLst/>
          </a:prstGeom>
        </p:spPr>
      </p:pic>
    </p:spTree>
    <p:extLst>
      <p:ext uri="{BB962C8B-B14F-4D97-AF65-F5344CB8AC3E}">
        <p14:creationId xmlns:p14="http://schemas.microsoft.com/office/powerpoint/2010/main" val="284297213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0F1EB-512A-FEF4-2F07-6054EB8D60C8}"/>
              </a:ext>
            </a:extLst>
          </p:cNvPr>
          <p:cNvSpPr>
            <a:spLocks noGrp="1"/>
          </p:cNvSpPr>
          <p:nvPr>
            <p:ph type="title"/>
          </p:nvPr>
        </p:nvSpPr>
        <p:spPr/>
        <p:txBody>
          <a:bodyPr>
            <a:normAutofit/>
          </a:bodyPr>
          <a:lstStyle/>
          <a:p>
            <a:r>
              <a:rPr lang="en-GB" sz="2900" b="1" dirty="0"/>
              <a:t>CLUE 4 </a:t>
            </a:r>
          </a:p>
        </p:txBody>
      </p:sp>
      <p:sp>
        <p:nvSpPr>
          <p:cNvPr id="3" name="Content Placeholder 2">
            <a:extLst>
              <a:ext uri="{FF2B5EF4-FFF2-40B4-BE49-F238E27FC236}">
                <a16:creationId xmlns:a16="http://schemas.microsoft.com/office/drawing/2014/main" id="{3A232FBF-94FA-648D-A937-642F052316BF}"/>
              </a:ext>
            </a:extLst>
          </p:cNvPr>
          <p:cNvSpPr>
            <a:spLocks noGrp="1"/>
          </p:cNvSpPr>
          <p:nvPr>
            <p:ph idx="1"/>
          </p:nvPr>
        </p:nvSpPr>
        <p:spPr>
          <a:xfrm>
            <a:off x="403144" y="1923538"/>
            <a:ext cx="5933787" cy="4826703"/>
          </a:xfrm>
        </p:spPr>
        <p:txBody>
          <a:bodyPr>
            <a:normAutofit/>
          </a:bodyPr>
          <a:lstStyle/>
          <a:p>
            <a:pPr fontAlgn="base">
              <a:lnSpc>
                <a:spcPct val="100000"/>
              </a:lnSpc>
            </a:pPr>
            <a:r>
              <a:rPr lang="en-GB" sz="1800" dirty="0"/>
              <a:t>The bronze bowl was the first item that Tom found. It was carefully studied by experts from Time Team. They found out that it was not empty when it was buried..</a:t>
            </a:r>
          </a:p>
          <a:p>
            <a:pPr fontAlgn="base">
              <a:lnSpc>
                <a:spcPct val="100000"/>
              </a:lnSpc>
            </a:pPr>
            <a:r>
              <a:rPr lang="en-GB" sz="1800" dirty="0"/>
              <a:t>At the time of her burial this bowl was filled with plants – foxgloves, horsetail, blushing lanterns, bracken, pear or apple stems, and birch tree bark.</a:t>
            </a:r>
          </a:p>
          <a:p>
            <a:pPr fontAlgn="base">
              <a:lnSpc>
                <a:spcPct val="100000"/>
              </a:lnSpc>
            </a:pPr>
            <a:r>
              <a:rPr lang="en-GB" sz="1800" dirty="0"/>
              <a:t> These all flower in early summer, indicating the time of her burial. </a:t>
            </a:r>
          </a:p>
          <a:p>
            <a:pPr fontAlgn="base">
              <a:lnSpc>
                <a:spcPct val="100000"/>
              </a:lnSpc>
            </a:pPr>
            <a:r>
              <a:rPr lang="en-GB" sz="1800" dirty="0"/>
              <a:t>But many of these plants were not used for decoration. TURN OVER to find out why they were special and some important clues about our mystery lady’s role in Anglo-Saxon society. </a:t>
            </a:r>
          </a:p>
        </p:txBody>
      </p:sp>
      <p:pic>
        <p:nvPicPr>
          <p:cNvPr id="5" name="Picture 4">
            <a:extLst>
              <a:ext uri="{FF2B5EF4-FFF2-40B4-BE49-F238E27FC236}">
                <a16:creationId xmlns:a16="http://schemas.microsoft.com/office/drawing/2014/main" id="{23F1B380-50FB-E1E2-D53E-15F88CB18C5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525754" y="1266358"/>
            <a:ext cx="4551822" cy="3576851"/>
          </a:xfrm>
          <a:prstGeom prst="rect">
            <a:avLst/>
          </a:prstGeom>
        </p:spPr>
      </p:pic>
      <p:pic>
        <p:nvPicPr>
          <p:cNvPr id="7" name="Picture 6">
            <a:extLst>
              <a:ext uri="{FF2B5EF4-FFF2-40B4-BE49-F238E27FC236}">
                <a16:creationId xmlns:a16="http://schemas.microsoft.com/office/drawing/2014/main" id="{C007BD16-57AA-1270-6535-43B133D5F2A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944165" y="93496"/>
            <a:ext cx="3266135" cy="1558413"/>
          </a:xfrm>
          <a:prstGeom prst="rect">
            <a:avLst/>
          </a:prstGeom>
        </p:spPr>
      </p:pic>
      <p:pic>
        <p:nvPicPr>
          <p:cNvPr id="8" name="Picture 7">
            <a:extLst>
              <a:ext uri="{FF2B5EF4-FFF2-40B4-BE49-F238E27FC236}">
                <a16:creationId xmlns:a16="http://schemas.microsoft.com/office/drawing/2014/main" id="{D1E99EAC-9D5A-AAC6-72CA-36E22DA191E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426757" y="5264150"/>
            <a:ext cx="1603257" cy="1274268"/>
          </a:xfrm>
          <a:prstGeom prst="rect">
            <a:avLst/>
          </a:prstGeom>
        </p:spPr>
      </p:pic>
      <p:sp>
        <p:nvSpPr>
          <p:cNvPr id="10" name="Flowchart: Off-page Connector 9">
            <a:extLst>
              <a:ext uri="{FF2B5EF4-FFF2-40B4-BE49-F238E27FC236}">
                <a16:creationId xmlns:a16="http://schemas.microsoft.com/office/drawing/2014/main" id="{7DB35F5D-C89D-CDAB-152E-316437C7EEB1}"/>
              </a:ext>
            </a:extLst>
          </p:cNvPr>
          <p:cNvSpPr/>
          <p:nvPr/>
        </p:nvSpPr>
        <p:spPr>
          <a:xfrm rot="5400000">
            <a:off x="10811827" y="-338122"/>
            <a:ext cx="630936" cy="2129409"/>
          </a:xfrm>
          <a:prstGeom prst="flowChartOffpageConnector">
            <a:avLst/>
          </a:prstGeom>
          <a:solidFill>
            <a:srgbClr val="E0BE9A"/>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r>
              <a:rPr lang="en-US" dirty="0">
                <a:solidFill>
                  <a:schemeClr val="tx1"/>
                </a:solidFill>
              </a:rPr>
              <a:t>To print</a:t>
            </a:r>
            <a:endParaRPr lang="en-GB" dirty="0">
              <a:solidFill>
                <a:schemeClr val="tx1"/>
              </a:solidFill>
            </a:endParaRPr>
          </a:p>
        </p:txBody>
      </p:sp>
      <p:pic>
        <p:nvPicPr>
          <p:cNvPr id="12" name="Graphic 11" descr="Printer outline">
            <a:extLst>
              <a:ext uri="{FF2B5EF4-FFF2-40B4-BE49-F238E27FC236}">
                <a16:creationId xmlns:a16="http://schemas.microsoft.com/office/drawing/2014/main" id="{35EFDB5B-EDD2-E7B3-044E-B0744A9A775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480906" y="452029"/>
            <a:ext cx="549108" cy="549108"/>
          </a:xfrm>
          <a:prstGeom prst="rect">
            <a:avLst/>
          </a:prstGeom>
        </p:spPr>
      </p:pic>
    </p:spTree>
    <p:extLst>
      <p:ext uri="{BB962C8B-B14F-4D97-AF65-F5344CB8AC3E}">
        <p14:creationId xmlns:p14="http://schemas.microsoft.com/office/powerpoint/2010/main" val="364761150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5D3682A4-AD88-B5D5-C95C-E034F2E926D4}"/>
              </a:ext>
            </a:extLst>
          </p:cNvPr>
          <p:cNvSpPr txBox="1"/>
          <p:nvPr/>
        </p:nvSpPr>
        <p:spPr>
          <a:xfrm>
            <a:off x="3671200" y="250837"/>
            <a:ext cx="3072779" cy="2906437"/>
          </a:xfrm>
          <a:prstGeom prst="rect">
            <a:avLst/>
          </a:prstGeom>
          <a:noFill/>
        </p:spPr>
        <p:txBody>
          <a:bodyPr wrap="square">
            <a:spAutoFit/>
          </a:bodyPr>
          <a:lstStyle/>
          <a:p>
            <a:pPr>
              <a:lnSpc>
                <a:spcPct val="115000"/>
              </a:lnSpc>
              <a:spcAft>
                <a:spcPts val="800"/>
              </a:spcAft>
              <a:buNone/>
            </a:pPr>
            <a:r>
              <a:rPr lang="en-US" sz="2000" b="1"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rPr>
              <a:t>Foxglove</a:t>
            </a:r>
            <a:r>
              <a:rPr lang="en-US" sz="2000" kern="100" dirty="0">
                <a:effectLst/>
                <a:latin typeface="Aptos" panose="020B0004020202020204" pitchFamily="34" charset="0"/>
                <a:ea typeface="Aptos" panose="020B0004020202020204" pitchFamily="34" charset="0"/>
                <a:cs typeface="Times New Roman" panose="02020603050405020304" pitchFamily="18" charset="0"/>
              </a:rPr>
              <a:t> was used </a:t>
            </a:r>
            <a:r>
              <a:rPr lang="en-GB" sz="2000" kern="100" dirty="0">
                <a:effectLst/>
                <a:latin typeface="Aptos" panose="020B0004020202020204" pitchFamily="34" charset="0"/>
                <a:ea typeface="Aptos" panose="020B0004020202020204" pitchFamily="34" charset="0"/>
                <a:cs typeface="Times New Roman" panose="02020603050405020304" pitchFamily="18" charset="0"/>
              </a:rPr>
              <a:t>to treat boils, headaches, paralysis, stomach ulcers, open wounds and epilepsy.</a:t>
            </a:r>
            <a:r>
              <a:rPr lang="en-GB" sz="2000" kern="100" dirty="0">
                <a:latin typeface="Aptos" panose="020B0004020202020204" pitchFamily="34" charset="0"/>
                <a:ea typeface="Aptos" panose="020B0004020202020204" pitchFamily="34" charset="0"/>
                <a:cs typeface="Times New Roman" panose="02020603050405020304" pitchFamily="18" charset="0"/>
              </a:rPr>
              <a:t> </a:t>
            </a:r>
            <a:r>
              <a:rPr lang="en-GB" sz="2000" kern="100" dirty="0">
                <a:effectLst/>
                <a:latin typeface="Aptos" panose="020B0004020202020204" pitchFamily="34" charset="0"/>
                <a:ea typeface="Aptos" panose="020B0004020202020204" pitchFamily="34" charset="0"/>
                <a:cs typeface="Times New Roman" panose="02020603050405020304" pitchFamily="18" charset="0"/>
              </a:rPr>
              <a:t>However, overdosing could result in vomiting, diarrhoea</a:t>
            </a:r>
            <a:r>
              <a:rPr lang="en-GB" sz="2000" kern="100" dirty="0">
                <a:latin typeface="Aptos" panose="020B0004020202020204" pitchFamily="34" charset="0"/>
                <a:ea typeface="Aptos" panose="020B0004020202020204" pitchFamily="34" charset="0"/>
                <a:cs typeface="Times New Roman" panose="02020603050405020304" pitchFamily="18" charset="0"/>
              </a:rPr>
              <a:t> or even</a:t>
            </a:r>
            <a:r>
              <a:rPr lang="en-GB" sz="2000" kern="100" dirty="0">
                <a:effectLst/>
                <a:latin typeface="Aptos" panose="020B0004020202020204" pitchFamily="34" charset="0"/>
                <a:ea typeface="Aptos" panose="020B0004020202020204" pitchFamily="34" charset="0"/>
                <a:cs typeface="Times New Roman" panose="02020603050405020304" pitchFamily="18" charset="0"/>
              </a:rPr>
              <a:t> death.</a:t>
            </a:r>
          </a:p>
        </p:txBody>
      </p:sp>
      <p:sp>
        <p:nvSpPr>
          <p:cNvPr id="13" name="TextBox 12">
            <a:extLst>
              <a:ext uri="{FF2B5EF4-FFF2-40B4-BE49-F238E27FC236}">
                <a16:creationId xmlns:a16="http://schemas.microsoft.com/office/drawing/2014/main" id="{630C07C3-26EA-6B83-D45A-A551FF6EDAB9}"/>
              </a:ext>
            </a:extLst>
          </p:cNvPr>
          <p:cNvSpPr txBox="1"/>
          <p:nvPr/>
        </p:nvSpPr>
        <p:spPr>
          <a:xfrm>
            <a:off x="2620015" y="3429000"/>
            <a:ext cx="2587574" cy="2552494"/>
          </a:xfrm>
          <a:prstGeom prst="rect">
            <a:avLst/>
          </a:prstGeom>
          <a:noFill/>
        </p:spPr>
        <p:txBody>
          <a:bodyPr wrap="square">
            <a:spAutoFit/>
          </a:bodyPr>
          <a:lstStyle/>
          <a:p>
            <a:pPr>
              <a:lnSpc>
                <a:spcPct val="115000"/>
              </a:lnSpc>
              <a:spcAft>
                <a:spcPts val="800"/>
              </a:spcAft>
              <a:buNone/>
            </a:pPr>
            <a:r>
              <a:rPr lang="en-GB" sz="2000" b="1" kern="100" dirty="0">
                <a:solidFill>
                  <a:srgbClr val="FF0000"/>
                </a:solidFill>
                <a:latin typeface="Aptos" panose="020B0004020202020204" pitchFamily="34" charset="0"/>
                <a:ea typeface="Aptos" panose="020B0004020202020204" pitchFamily="34" charset="0"/>
                <a:cs typeface="Times New Roman" panose="02020603050405020304" pitchFamily="18" charset="0"/>
              </a:rPr>
              <a:t>Horsetail </a:t>
            </a:r>
            <a:r>
              <a:rPr lang="en-GB" sz="2000" kern="100" dirty="0">
                <a:effectLst/>
                <a:latin typeface="Aptos" panose="020B0004020202020204" pitchFamily="34" charset="0"/>
                <a:ea typeface="Aptos" panose="020B0004020202020204" pitchFamily="34" charset="0"/>
                <a:cs typeface="Times New Roman" panose="02020603050405020304" pitchFamily="18" charset="0"/>
              </a:rPr>
              <a:t> was used to stop bleeding, heal ulcers and wounds, and kidney problems. This plant contains silicon, which helps strengthen bone. </a:t>
            </a:r>
          </a:p>
        </p:txBody>
      </p:sp>
      <p:sp>
        <p:nvSpPr>
          <p:cNvPr id="2" name="TextBox 1">
            <a:extLst>
              <a:ext uri="{FF2B5EF4-FFF2-40B4-BE49-F238E27FC236}">
                <a16:creationId xmlns:a16="http://schemas.microsoft.com/office/drawing/2014/main" id="{4D06ADF5-2C2A-2EC5-755D-C60F8D796367}"/>
              </a:ext>
            </a:extLst>
          </p:cNvPr>
          <p:cNvSpPr txBox="1"/>
          <p:nvPr/>
        </p:nvSpPr>
        <p:spPr>
          <a:xfrm>
            <a:off x="9455325" y="3946616"/>
            <a:ext cx="2461031" cy="2552494"/>
          </a:xfrm>
          <a:prstGeom prst="rect">
            <a:avLst/>
          </a:prstGeom>
          <a:noFill/>
        </p:spPr>
        <p:txBody>
          <a:bodyPr wrap="square">
            <a:spAutoFit/>
          </a:bodyPr>
          <a:lstStyle/>
          <a:p>
            <a:pPr>
              <a:lnSpc>
                <a:spcPct val="115000"/>
              </a:lnSpc>
              <a:spcAft>
                <a:spcPts val="800"/>
              </a:spcAft>
              <a:buNone/>
            </a:pPr>
            <a:r>
              <a:rPr lang="en-GB" sz="2000" b="1" kern="100" dirty="0">
                <a:solidFill>
                  <a:srgbClr val="FF0000"/>
                </a:solidFill>
                <a:latin typeface="Aptos" panose="020B0004020202020204" pitchFamily="34" charset="0"/>
                <a:ea typeface="Aptos" panose="020B0004020202020204" pitchFamily="34" charset="0"/>
                <a:cs typeface="Times New Roman" panose="02020603050405020304" pitchFamily="18" charset="0"/>
              </a:rPr>
              <a:t>Bracken</a:t>
            </a:r>
            <a:r>
              <a:rPr lang="en-GB" sz="2000" kern="100" dirty="0">
                <a:effectLst/>
                <a:latin typeface="Aptos" panose="020B0004020202020204" pitchFamily="34" charset="0"/>
                <a:ea typeface="Aptos" panose="020B0004020202020204" pitchFamily="34" charset="0"/>
                <a:cs typeface="Times New Roman" panose="02020603050405020304" pitchFamily="18" charset="0"/>
              </a:rPr>
              <a:t> leaves were eaten to purge the stomach and relieve problems in the spleen and intestines, including broad worms.</a:t>
            </a:r>
          </a:p>
        </p:txBody>
      </p:sp>
      <p:sp>
        <p:nvSpPr>
          <p:cNvPr id="4" name="TextBox 3">
            <a:extLst>
              <a:ext uri="{FF2B5EF4-FFF2-40B4-BE49-F238E27FC236}">
                <a16:creationId xmlns:a16="http://schemas.microsoft.com/office/drawing/2014/main" id="{82F883F5-5476-9845-C647-3C0FAC21ED0C}"/>
              </a:ext>
            </a:extLst>
          </p:cNvPr>
          <p:cNvSpPr txBox="1"/>
          <p:nvPr/>
        </p:nvSpPr>
        <p:spPr>
          <a:xfrm>
            <a:off x="9501036" y="1882368"/>
            <a:ext cx="2226315" cy="1844608"/>
          </a:xfrm>
          <a:prstGeom prst="rect">
            <a:avLst/>
          </a:prstGeom>
          <a:noFill/>
        </p:spPr>
        <p:txBody>
          <a:bodyPr wrap="square">
            <a:spAutoFit/>
          </a:bodyPr>
          <a:lstStyle/>
          <a:p>
            <a:pPr>
              <a:lnSpc>
                <a:spcPct val="115000"/>
              </a:lnSpc>
              <a:spcAft>
                <a:spcPts val="800"/>
              </a:spcAft>
              <a:buNone/>
            </a:pPr>
            <a:r>
              <a:rPr lang="en-GB" sz="2000" b="1" kern="100" dirty="0">
                <a:solidFill>
                  <a:srgbClr val="FF0000"/>
                </a:solidFill>
                <a:latin typeface="Aptos" panose="020B0004020202020204" pitchFamily="34" charset="0"/>
                <a:ea typeface="Aptos" panose="020B0004020202020204" pitchFamily="34" charset="0"/>
                <a:cs typeface="Times New Roman" panose="02020603050405020304" pitchFamily="18" charset="0"/>
              </a:rPr>
              <a:t>Birch bark </a:t>
            </a:r>
            <a:r>
              <a:rPr lang="en-GB" sz="2000" kern="100" dirty="0">
                <a:latin typeface="Aptos" panose="020B0004020202020204" pitchFamily="34" charset="0"/>
                <a:ea typeface="Aptos" panose="020B0004020202020204" pitchFamily="34" charset="0"/>
                <a:cs typeface="Times New Roman" panose="02020603050405020304" pitchFamily="18" charset="0"/>
              </a:rPr>
              <a:t>was</a:t>
            </a:r>
            <a:r>
              <a:rPr lang="en-GB" sz="2000" kern="100" dirty="0">
                <a:effectLst/>
                <a:latin typeface="Aptos" panose="020B0004020202020204" pitchFamily="34" charset="0"/>
                <a:ea typeface="Aptos" panose="020B0004020202020204" pitchFamily="34" charset="0"/>
                <a:cs typeface="Times New Roman" panose="02020603050405020304" pitchFamily="18" charset="0"/>
              </a:rPr>
              <a:t> used to ease muscle pain and soothe skin complaints.</a:t>
            </a:r>
          </a:p>
        </p:txBody>
      </p:sp>
      <p:pic>
        <p:nvPicPr>
          <p:cNvPr id="10" name="Picture 9">
            <a:extLst>
              <a:ext uri="{FF2B5EF4-FFF2-40B4-BE49-F238E27FC236}">
                <a16:creationId xmlns:a16="http://schemas.microsoft.com/office/drawing/2014/main" id="{EFE16463-7AAF-8D9C-2ECB-3B66B03D1FE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02697" y="299597"/>
            <a:ext cx="3340100" cy="2505075"/>
          </a:xfrm>
          <a:prstGeom prst="rect">
            <a:avLst/>
          </a:prstGeom>
        </p:spPr>
      </p:pic>
      <p:pic>
        <p:nvPicPr>
          <p:cNvPr id="14" name="Picture 13">
            <a:extLst>
              <a:ext uri="{FF2B5EF4-FFF2-40B4-BE49-F238E27FC236}">
                <a16:creationId xmlns:a16="http://schemas.microsoft.com/office/drawing/2014/main" id="{CBDE8175-796C-70FD-803C-18E90C1F4FF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407497" y="3883142"/>
            <a:ext cx="4019163" cy="2679442"/>
          </a:xfrm>
          <a:prstGeom prst="rect">
            <a:avLst/>
          </a:prstGeom>
        </p:spPr>
      </p:pic>
      <p:pic>
        <p:nvPicPr>
          <p:cNvPr id="16" name="Picture 15">
            <a:extLst>
              <a:ext uri="{FF2B5EF4-FFF2-40B4-BE49-F238E27FC236}">
                <a16:creationId xmlns:a16="http://schemas.microsoft.com/office/drawing/2014/main" id="{EC992BF9-6C57-6753-8E7C-461DE93670E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818355" y="414509"/>
            <a:ext cx="2608305" cy="3260381"/>
          </a:xfrm>
          <a:prstGeom prst="rect">
            <a:avLst/>
          </a:prstGeom>
        </p:spPr>
      </p:pic>
      <p:pic>
        <p:nvPicPr>
          <p:cNvPr id="20" name="Picture 19">
            <a:extLst>
              <a:ext uri="{FF2B5EF4-FFF2-40B4-BE49-F238E27FC236}">
                <a16:creationId xmlns:a16="http://schemas.microsoft.com/office/drawing/2014/main" id="{5E9A013D-003B-F50B-E7BC-52D186691D5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02697" y="2953082"/>
            <a:ext cx="2283743" cy="3437387"/>
          </a:xfrm>
          <a:prstGeom prst="rect">
            <a:avLst/>
          </a:prstGeom>
        </p:spPr>
      </p:pic>
      <p:sp>
        <p:nvSpPr>
          <p:cNvPr id="7" name="Flowchart: Off-page Connector 6">
            <a:extLst>
              <a:ext uri="{FF2B5EF4-FFF2-40B4-BE49-F238E27FC236}">
                <a16:creationId xmlns:a16="http://schemas.microsoft.com/office/drawing/2014/main" id="{3BA7E585-334F-6B95-A5FE-8D17BB5363D5}"/>
              </a:ext>
            </a:extLst>
          </p:cNvPr>
          <p:cNvSpPr/>
          <p:nvPr/>
        </p:nvSpPr>
        <p:spPr>
          <a:xfrm rot="5400000">
            <a:off x="10811827" y="-338122"/>
            <a:ext cx="630936" cy="2129409"/>
          </a:xfrm>
          <a:prstGeom prst="flowChartOffpageConnector">
            <a:avLst/>
          </a:prstGeom>
          <a:solidFill>
            <a:srgbClr val="E0BE9A"/>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r>
              <a:rPr lang="en-US" dirty="0">
                <a:solidFill>
                  <a:schemeClr val="tx1"/>
                </a:solidFill>
              </a:rPr>
              <a:t>To print</a:t>
            </a:r>
            <a:endParaRPr lang="en-GB" dirty="0">
              <a:solidFill>
                <a:schemeClr val="tx1"/>
              </a:solidFill>
            </a:endParaRPr>
          </a:p>
        </p:txBody>
      </p:sp>
      <p:pic>
        <p:nvPicPr>
          <p:cNvPr id="12" name="Graphic 11" descr="Printer outline">
            <a:extLst>
              <a:ext uri="{FF2B5EF4-FFF2-40B4-BE49-F238E27FC236}">
                <a16:creationId xmlns:a16="http://schemas.microsoft.com/office/drawing/2014/main" id="{A559EAA1-7315-B2AF-F0F6-7973BFC4BE3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1480906" y="452029"/>
            <a:ext cx="549108" cy="549108"/>
          </a:xfrm>
          <a:prstGeom prst="rect">
            <a:avLst/>
          </a:prstGeom>
        </p:spPr>
      </p:pic>
    </p:spTree>
    <p:extLst>
      <p:ext uri="{BB962C8B-B14F-4D97-AF65-F5344CB8AC3E}">
        <p14:creationId xmlns:p14="http://schemas.microsoft.com/office/powerpoint/2010/main" val="243514173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B179CF-1199-E224-871E-5B67F7A09581}"/>
              </a:ext>
            </a:extLst>
          </p:cNvPr>
          <p:cNvSpPr>
            <a:spLocks noGrp="1"/>
          </p:cNvSpPr>
          <p:nvPr>
            <p:ph type="title"/>
          </p:nvPr>
        </p:nvSpPr>
        <p:spPr>
          <a:xfrm>
            <a:off x="196933" y="231477"/>
            <a:ext cx="10087098" cy="825427"/>
          </a:xfrm>
        </p:spPr>
        <p:txBody>
          <a:bodyPr>
            <a:normAutofit/>
          </a:bodyPr>
          <a:lstStyle/>
          <a:p>
            <a:r>
              <a:rPr lang="en-GB" sz="3200" b="1" dirty="0"/>
              <a:t>CLUE 5: Evidence from the cemetery and the next field </a:t>
            </a:r>
          </a:p>
        </p:txBody>
      </p:sp>
      <p:sp>
        <p:nvSpPr>
          <p:cNvPr id="3" name="Content Placeholder 2">
            <a:extLst>
              <a:ext uri="{FF2B5EF4-FFF2-40B4-BE49-F238E27FC236}">
                <a16:creationId xmlns:a16="http://schemas.microsoft.com/office/drawing/2014/main" id="{14899904-CD10-E6E8-8ED6-557D4EB29312}"/>
              </a:ext>
            </a:extLst>
          </p:cNvPr>
          <p:cNvSpPr>
            <a:spLocks noGrp="1"/>
          </p:cNvSpPr>
          <p:nvPr>
            <p:ph idx="1"/>
          </p:nvPr>
        </p:nvSpPr>
        <p:spPr>
          <a:xfrm>
            <a:off x="387264" y="1112698"/>
            <a:ext cx="5041739" cy="5294063"/>
          </a:xfrm>
        </p:spPr>
        <p:txBody>
          <a:bodyPr>
            <a:noAutofit/>
          </a:bodyPr>
          <a:lstStyle/>
          <a:p>
            <a:pPr fontAlgn="base">
              <a:lnSpc>
                <a:spcPct val="100000"/>
              </a:lnSpc>
              <a:spcBef>
                <a:spcPts val="0"/>
              </a:spcBef>
              <a:spcAft>
                <a:spcPts val="600"/>
              </a:spcAft>
            </a:pPr>
            <a:r>
              <a:rPr lang="en-GB" sz="1800" dirty="0"/>
              <a:t>Time Team found other graves near to where the Winfarthing lady was buried.</a:t>
            </a:r>
          </a:p>
          <a:p>
            <a:pPr fontAlgn="base">
              <a:lnSpc>
                <a:spcPct val="100000"/>
              </a:lnSpc>
              <a:spcBef>
                <a:spcPts val="0"/>
              </a:spcBef>
              <a:spcAft>
                <a:spcPts val="600"/>
              </a:spcAft>
            </a:pPr>
            <a:r>
              <a:rPr lang="en-GB" sz="1800" dirty="0"/>
              <a:t>Grave goods have been scattered across the field by ploughing. </a:t>
            </a:r>
          </a:p>
          <a:p>
            <a:pPr fontAlgn="base">
              <a:lnSpc>
                <a:spcPct val="100000"/>
              </a:lnSpc>
              <a:spcBef>
                <a:spcPts val="0"/>
              </a:spcBef>
              <a:spcAft>
                <a:spcPts val="600"/>
              </a:spcAft>
            </a:pPr>
            <a:r>
              <a:rPr lang="en-GB" sz="1800" dirty="0">
                <a:solidFill>
                  <a:srgbClr val="FF0000"/>
                </a:solidFill>
              </a:rPr>
              <a:t>EXTRA CLUES … </a:t>
            </a:r>
            <a:r>
              <a:rPr lang="en-GB" sz="1800" dirty="0">
                <a:solidFill>
                  <a:srgbClr val="FF0000"/>
                </a:solidFill>
                <a:hlinkClick r:id="rId2"/>
              </a:rPr>
              <a:t>SEE VIDEO CLIP FROM TIME TEAM c 22 mins in</a:t>
            </a:r>
            <a:endParaRPr lang="en-GB" sz="1800" dirty="0">
              <a:solidFill>
                <a:srgbClr val="FF0000"/>
              </a:solidFill>
            </a:endParaRPr>
          </a:p>
          <a:p>
            <a:pPr fontAlgn="base">
              <a:lnSpc>
                <a:spcPct val="100000"/>
              </a:lnSpc>
              <a:spcBef>
                <a:spcPts val="0"/>
              </a:spcBef>
              <a:spcAft>
                <a:spcPts val="600"/>
              </a:spcAft>
            </a:pPr>
            <a:r>
              <a:rPr lang="en-GB" sz="1800" dirty="0"/>
              <a:t>However, her grave survived better than others because she was buried deeper or may have been covered by a mound.  </a:t>
            </a:r>
          </a:p>
          <a:p>
            <a:pPr fontAlgn="base">
              <a:lnSpc>
                <a:spcPct val="100000"/>
              </a:lnSpc>
              <a:spcBef>
                <a:spcPts val="0"/>
              </a:spcBef>
              <a:spcAft>
                <a:spcPts val="600"/>
              </a:spcAft>
            </a:pPr>
            <a:r>
              <a:rPr lang="en-GB" sz="1800" dirty="0"/>
              <a:t>The cemetery was possibly in use for centuries.  The landscape surrounding the cemetery forms a natural amphitheatre and could have been an important meeting place in Roman times. </a:t>
            </a:r>
          </a:p>
          <a:p>
            <a:pPr fontAlgn="base">
              <a:lnSpc>
                <a:spcPct val="100000"/>
              </a:lnSpc>
              <a:spcBef>
                <a:spcPts val="0"/>
              </a:spcBef>
              <a:spcAft>
                <a:spcPts val="600"/>
              </a:spcAft>
            </a:pPr>
            <a:r>
              <a:rPr lang="en-GB" sz="1800" dirty="0"/>
              <a:t>Time Team also found evidence of a possible </a:t>
            </a:r>
            <a:r>
              <a:rPr lang="en-GB" sz="1800" b="1" dirty="0"/>
              <a:t>Roman shrine </a:t>
            </a:r>
            <a:r>
              <a:rPr lang="en-GB" sz="1800" dirty="0"/>
              <a:t>at a nearby spring, suggesting this had been an important place for generations.​</a:t>
            </a:r>
          </a:p>
          <a:p>
            <a:pPr>
              <a:lnSpc>
                <a:spcPct val="100000"/>
              </a:lnSpc>
              <a:spcBef>
                <a:spcPts val="0"/>
              </a:spcBef>
              <a:spcAft>
                <a:spcPts val="600"/>
              </a:spcAft>
            </a:pPr>
            <a:endParaRPr lang="en-GB" sz="1800" dirty="0"/>
          </a:p>
        </p:txBody>
      </p:sp>
      <p:sp>
        <p:nvSpPr>
          <p:cNvPr id="7" name="TextBox 6">
            <a:extLst>
              <a:ext uri="{FF2B5EF4-FFF2-40B4-BE49-F238E27FC236}">
                <a16:creationId xmlns:a16="http://schemas.microsoft.com/office/drawing/2014/main" id="{3150F184-A8EC-1544-969F-1363B5E0D00A}"/>
              </a:ext>
            </a:extLst>
          </p:cNvPr>
          <p:cNvSpPr txBox="1"/>
          <p:nvPr/>
        </p:nvSpPr>
        <p:spPr>
          <a:xfrm>
            <a:off x="6096000" y="4146912"/>
            <a:ext cx="5560619" cy="2259849"/>
          </a:xfrm>
          <a:prstGeom prst="rect">
            <a:avLst/>
          </a:prstGeom>
          <a:noFill/>
        </p:spPr>
        <p:txBody>
          <a:bodyPr wrap="square">
            <a:spAutoFit/>
          </a:bodyPr>
          <a:lstStyle/>
          <a:p>
            <a:pPr>
              <a:lnSpc>
                <a:spcPct val="107000"/>
              </a:lnSpc>
              <a:spcAft>
                <a:spcPts val="800"/>
              </a:spcAft>
              <a:buNone/>
            </a:pPr>
            <a:r>
              <a:rPr lang="en-GB" sz="2400" b="1" kern="100" dirty="0">
                <a:solidFill>
                  <a:srgbClr val="7030A0"/>
                </a:solidFill>
                <a:effectLst/>
                <a:latin typeface="Aptos" panose="020B0004020202020204" pitchFamily="34" charset="0"/>
                <a:ea typeface="Aptos" panose="020B0004020202020204" pitchFamily="34" charset="0"/>
                <a:cs typeface="Times New Roman" panose="02020603050405020304" pitchFamily="18" charset="0"/>
              </a:rPr>
              <a:t>THINK …</a:t>
            </a:r>
          </a:p>
          <a:p>
            <a:pPr>
              <a:lnSpc>
                <a:spcPct val="107000"/>
              </a:lnSpc>
              <a:spcAft>
                <a:spcPts val="800"/>
              </a:spcAft>
              <a:buNone/>
            </a:pPr>
            <a:r>
              <a:rPr lang="en-GB" sz="2400" b="1" kern="100" dirty="0">
                <a:solidFill>
                  <a:srgbClr val="7030A0"/>
                </a:solidFill>
                <a:effectLst/>
                <a:latin typeface="Aptos" panose="020B0004020202020204" pitchFamily="34" charset="0"/>
                <a:ea typeface="Aptos" panose="020B0004020202020204" pitchFamily="34" charset="0"/>
                <a:cs typeface="Times New Roman" panose="02020603050405020304" pitchFamily="18" charset="0"/>
              </a:rPr>
              <a:t>Why was she buried deeper than other graves? </a:t>
            </a:r>
          </a:p>
          <a:p>
            <a:pPr>
              <a:lnSpc>
                <a:spcPct val="107000"/>
              </a:lnSpc>
              <a:spcAft>
                <a:spcPts val="800"/>
              </a:spcAft>
              <a:buNone/>
            </a:pPr>
            <a:r>
              <a:rPr lang="en-GB" sz="2400" b="1" kern="100" dirty="0">
                <a:solidFill>
                  <a:srgbClr val="7030A0"/>
                </a:solidFill>
                <a:latin typeface="Aptos" panose="020B0004020202020204" pitchFamily="34" charset="0"/>
                <a:ea typeface="Aptos" panose="020B0004020202020204" pitchFamily="34" charset="0"/>
                <a:cs typeface="Times New Roman" panose="02020603050405020304" pitchFamily="18" charset="0"/>
              </a:rPr>
              <a:t>Why was she buried apart from other bodies? </a:t>
            </a:r>
            <a:endParaRPr lang="en-GB" sz="2400" b="1" kern="100" dirty="0">
              <a:solidFill>
                <a:srgbClr val="7030A0"/>
              </a:solidFill>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D1FA5B40-41D3-C73C-D4C9-B4FF7DA88CB4}"/>
              </a:ext>
            </a:extLst>
          </p:cNvPr>
          <p:cNvPicPr>
            <a:picLocks noChangeAspect="1"/>
          </p:cNvPicPr>
          <p:nvPr/>
        </p:nvPicPr>
        <p:blipFill>
          <a:blip r:embed="rId3"/>
          <a:stretch>
            <a:fillRect/>
          </a:stretch>
        </p:blipFill>
        <p:spPr>
          <a:xfrm>
            <a:off x="6214753" y="1353728"/>
            <a:ext cx="3832630" cy="2594170"/>
          </a:xfrm>
          <a:prstGeom prst="rect">
            <a:avLst/>
          </a:prstGeom>
        </p:spPr>
      </p:pic>
      <p:sp>
        <p:nvSpPr>
          <p:cNvPr id="10" name="Flowchart: Off-page Connector 9">
            <a:extLst>
              <a:ext uri="{FF2B5EF4-FFF2-40B4-BE49-F238E27FC236}">
                <a16:creationId xmlns:a16="http://schemas.microsoft.com/office/drawing/2014/main" id="{1A4498CE-D53C-AFA7-CD76-E84B33823F10}"/>
              </a:ext>
            </a:extLst>
          </p:cNvPr>
          <p:cNvSpPr/>
          <p:nvPr/>
        </p:nvSpPr>
        <p:spPr>
          <a:xfrm rot="5400000">
            <a:off x="10811827" y="-338122"/>
            <a:ext cx="630936" cy="2129409"/>
          </a:xfrm>
          <a:prstGeom prst="flowChartOffpageConnector">
            <a:avLst/>
          </a:prstGeom>
          <a:solidFill>
            <a:srgbClr val="E0BE9A"/>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r>
              <a:rPr lang="en-US" dirty="0">
                <a:solidFill>
                  <a:schemeClr val="tx1"/>
                </a:solidFill>
              </a:rPr>
              <a:t>To print</a:t>
            </a:r>
            <a:endParaRPr lang="en-GB" dirty="0">
              <a:solidFill>
                <a:schemeClr val="tx1"/>
              </a:solidFill>
            </a:endParaRPr>
          </a:p>
        </p:txBody>
      </p:sp>
      <p:pic>
        <p:nvPicPr>
          <p:cNvPr id="12" name="Graphic 11" descr="Printer outline">
            <a:extLst>
              <a:ext uri="{FF2B5EF4-FFF2-40B4-BE49-F238E27FC236}">
                <a16:creationId xmlns:a16="http://schemas.microsoft.com/office/drawing/2014/main" id="{9BDB9C11-E2CF-42B3-8CE4-602B4E9B02C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480906" y="452029"/>
            <a:ext cx="549108" cy="549108"/>
          </a:xfrm>
          <a:prstGeom prst="rect">
            <a:avLst/>
          </a:prstGeom>
        </p:spPr>
      </p:pic>
    </p:spTree>
    <p:extLst>
      <p:ext uri="{BB962C8B-B14F-4D97-AF65-F5344CB8AC3E}">
        <p14:creationId xmlns:p14="http://schemas.microsoft.com/office/powerpoint/2010/main" val="258614147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1F8E2-8B52-286E-D89E-0F8A46EF91AA}"/>
              </a:ext>
            </a:extLst>
          </p:cNvPr>
          <p:cNvSpPr>
            <a:spLocks noGrp="1"/>
          </p:cNvSpPr>
          <p:nvPr>
            <p:ph type="title"/>
          </p:nvPr>
        </p:nvSpPr>
        <p:spPr>
          <a:xfrm>
            <a:off x="459503" y="390453"/>
            <a:ext cx="7603841" cy="903383"/>
          </a:xfrm>
        </p:spPr>
        <p:txBody>
          <a:bodyPr anchor="b">
            <a:normAutofit/>
          </a:bodyPr>
          <a:lstStyle/>
          <a:p>
            <a:r>
              <a:rPr lang="en-GB" sz="2800" b="1" dirty="0"/>
              <a:t>Meanwhile in the next field Time Team found evidence that the site was used by the Romans </a:t>
            </a:r>
          </a:p>
        </p:txBody>
      </p:sp>
      <p:sp>
        <p:nvSpPr>
          <p:cNvPr id="3" name="Content Placeholder 2">
            <a:extLst>
              <a:ext uri="{FF2B5EF4-FFF2-40B4-BE49-F238E27FC236}">
                <a16:creationId xmlns:a16="http://schemas.microsoft.com/office/drawing/2014/main" id="{174E84BF-EABF-ADF9-CAFB-A2D46D27926D}"/>
              </a:ext>
            </a:extLst>
          </p:cNvPr>
          <p:cNvSpPr>
            <a:spLocks noGrp="1"/>
          </p:cNvSpPr>
          <p:nvPr>
            <p:ph idx="1"/>
          </p:nvPr>
        </p:nvSpPr>
        <p:spPr>
          <a:xfrm>
            <a:off x="459503" y="1714499"/>
            <a:ext cx="6104419" cy="4555671"/>
          </a:xfrm>
        </p:spPr>
        <p:txBody>
          <a:bodyPr anchor="t">
            <a:noAutofit/>
          </a:bodyPr>
          <a:lstStyle/>
          <a:p>
            <a:pPr marL="0" indent="0">
              <a:lnSpc>
                <a:spcPct val="120000"/>
              </a:lnSpc>
              <a:spcBef>
                <a:spcPts val="0"/>
              </a:spcBef>
              <a:spcAft>
                <a:spcPts val="600"/>
              </a:spcAft>
              <a:buNone/>
            </a:pPr>
            <a:r>
              <a:rPr lang="en-GB" sz="1800" b="1" dirty="0"/>
              <a:t>How did Time Team know the Romans were at Winfarthing?</a:t>
            </a:r>
          </a:p>
          <a:p>
            <a:pPr>
              <a:lnSpc>
                <a:spcPct val="120000"/>
              </a:lnSpc>
              <a:spcBef>
                <a:spcPts val="0"/>
              </a:spcBef>
              <a:spcAft>
                <a:spcPts val="600"/>
              </a:spcAft>
            </a:pPr>
            <a:r>
              <a:rPr lang="en-GB" sz="1800" dirty="0"/>
              <a:t>Building materials – </a:t>
            </a:r>
            <a:r>
              <a:rPr lang="en-GB" sz="1800" b="1" dirty="0"/>
              <a:t>ceramic roof tiles</a:t>
            </a:r>
            <a:r>
              <a:rPr lang="en-GB" sz="1800" dirty="0"/>
              <a:t>, wall foundations</a:t>
            </a:r>
          </a:p>
          <a:p>
            <a:pPr>
              <a:lnSpc>
                <a:spcPct val="120000"/>
              </a:lnSpc>
              <a:spcBef>
                <a:spcPts val="0"/>
              </a:spcBef>
              <a:spcAft>
                <a:spcPts val="600"/>
              </a:spcAft>
            </a:pPr>
            <a:r>
              <a:rPr lang="en-GB" sz="1800" dirty="0"/>
              <a:t>A Roman </a:t>
            </a:r>
            <a:r>
              <a:rPr lang="en-GB" sz="1800" b="1" dirty="0"/>
              <a:t>hypocaust</a:t>
            </a:r>
            <a:r>
              <a:rPr lang="en-GB" sz="1800" dirty="0"/>
              <a:t> to heat water </a:t>
            </a:r>
          </a:p>
          <a:p>
            <a:pPr>
              <a:lnSpc>
                <a:spcPct val="120000"/>
              </a:lnSpc>
              <a:spcBef>
                <a:spcPts val="0"/>
              </a:spcBef>
              <a:spcAft>
                <a:spcPts val="600"/>
              </a:spcAft>
            </a:pPr>
            <a:r>
              <a:rPr lang="en-GB" sz="1800" dirty="0"/>
              <a:t>Roman </a:t>
            </a:r>
            <a:r>
              <a:rPr lang="en-GB" sz="1800" b="1" dirty="0"/>
              <a:t>brooches</a:t>
            </a:r>
            <a:r>
              <a:rPr lang="en-GB" sz="1800" dirty="0"/>
              <a:t>, tweezers, ear scoops, finger rings, bracelets, part of a </a:t>
            </a:r>
            <a:r>
              <a:rPr lang="en-GB" sz="1800" b="1" dirty="0"/>
              <a:t>sword belt </a:t>
            </a:r>
            <a:r>
              <a:rPr lang="en-GB" sz="1800" dirty="0"/>
              <a:t>(suggesting the Roman army could have passed through) </a:t>
            </a:r>
          </a:p>
          <a:p>
            <a:pPr>
              <a:lnSpc>
                <a:spcPct val="120000"/>
              </a:lnSpc>
              <a:spcBef>
                <a:spcPts val="0"/>
              </a:spcBef>
              <a:spcAft>
                <a:spcPts val="600"/>
              </a:spcAft>
            </a:pPr>
            <a:r>
              <a:rPr lang="en-GB" sz="1800" b="1" dirty="0"/>
              <a:t>Coins</a:t>
            </a:r>
            <a:r>
              <a:rPr lang="en-GB" sz="1800" dirty="0"/>
              <a:t> from late 3</a:t>
            </a:r>
            <a:r>
              <a:rPr lang="en-GB" sz="1800" baseline="30000" dirty="0"/>
              <a:t>rd</a:t>
            </a:r>
            <a:r>
              <a:rPr lang="en-GB" sz="1800" dirty="0"/>
              <a:t> century through to 402 AD</a:t>
            </a:r>
          </a:p>
          <a:p>
            <a:pPr>
              <a:lnSpc>
                <a:spcPct val="120000"/>
              </a:lnSpc>
              <a:spcBef>
                <a:spcPts val="0"/>
              </a:spcBef>
              <a:spcAft>
                <a:spcPts val="600"/>
              </a:spcAft>
            </a:pPr>
            <a:r>
              <a:rPr lang="en-GB" sz="1800" dirty="0"/>
              <a:t>Perhaps these were offered to the gods and Winfarthing was also site of a Roman shrine. </a:t>
            </a:r>
          </a:p>
          <a:p>
            <a:pPr>
              <a:lnSpc>
                <a:spcPct val="120000"/>
              </a:lnSpc>
              <a:spcBef>
                <a:spcPts val="0"/>
              </a:spcBef>
              <a:spcAft>
                <a:spcPts val="600"/>
              </a:spcAft>
            </a:pPr>
            <a:r>
              <a:rPr lang="en-GB" sz="1800" dirty="0"/>
              <a:t>Anglo-Saxon cemeteries were often based where Roman shrines had been located. </a:t>
            </a:r>
          </a:p>
          <a:p>
            <a:pPr>
              <a:lnSpc>
                <a:spcPct val="120000"/>
              </a:lnSpc>
              <a:spcBef>
                <a:spcPts val="0"/>
              </a:spcBef>
              <a:spcAft>
                <a:spcPts val="600"/>
              </a:spcAft>
            </a:pPr>
            <a:endParaRPr lang="en-GB" sz="1800" dirty="0"/>
          </a:p>
        </p:txBody>
      </p:sp>
      <p:pic>
        <p:nvPicPr>
          <p:cNvPr id="6" name="Picture 5">
            <a:extLst>
              <a:ext uri="{FF2B5EF4-FFF2-40B4-BE49-F238E27FC236}">
                <a16:creationId xmlns:a16="http://schemas.microsoft.com/office/drawing/2014/main" id="{D0591D1A-1456-FD95-0D53-53D346068C6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26757" y="5264150"/>
            <a:ext cx="1603257" cy="1274268"/>
          </a:xfrm>
          <a:prstGeom prst="rect">
            <a:avLst/>
          </a:prstGeom>
        </p:spPr>
      </p:pic>
      <p:sp>
        <p:nvSpPr>
          <p:cNvPr id="8" name="Flowchart: Off-page Connector 7">
            <a:extLst>
              <a:ext uri="{FF2B5EF4-FFF2-40B4-BE49-F238E27FC236}">
                <a16:creationId xmlns:a16="http://schemas.microsoft.com/office/drawing/2014/main" id="{DAE9148F-85BB-6F36-D83F-897DC6E91490}"/>
              </a:ext>
            </a:extLst>
          </p:cNvPr>
          <p:cNvSpPr/>
          <p:nvPr/>
        </p:nvSpPr>
        <p:spPr>
          <a:xfrm rot="5400000">
            <a:off x="10811827" y="-338122"/>
            <a:ext cx="630936" cy="2129409"/>
          </a:xfrm>
          <a:prstGeom prst="flowChartOffpageConnector">
            <a:avLst/>
          </a:prstGeom>
          <a:solidFill>
            <a:srgbClr val="E0BE9A"/>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r>
              <a:rPr lang="en-US" dirty="0">
                <a:solidFill>
                  <a:schemeClr val="tx1"/>
                </a:solidFill>
              </a:rPr>
              <a:t>To print</a:t>
            </a:r>
            <a:endParaRPr lang="en-GB" dirty="0">
              <a:solidFill>
                <a:schemeClr val="tx1"/>
              </a:solidFill>
            </a:endParaRPr>
          </a:p>
        </p:txBody>
      </p:sp>
      <p:pic>
        <p:nvPicPr>
          <p:cNvPr id="10" name="Graphic 9" descr="Printer outline">
            <a:extLst>
              <a:ext uri="{FF2B5EF4-FFF2-40B4-BE49-F238E27FC236}">
                <a16:creationId xmlns:a16="http://schemas.microsoft.com/office/drawing/2014/main" id="{604B2EAA-FF21-FC48-A723-596987CFE50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480906" y="452029"/>
            <a:ext cx="549108" cy="549108"/>
          </a:xfrm>
          <a:prstGeom prst="rect">
            <a:avLst/>
          </a:prstGeom>
        </p:spPr>
      </p:pic>
      <p:pic>
        <p:nvPicPr>
          <p:cNvPr id="12" name="Picture 11">
            <a:extLst>
              <a:ext uri="{FF2B5EF4-FFF2-40B4-BE49-F238E27FC236}">
                <a16:creationId xmlns:a16="http://schemas.microsoft.com/office/drawing/2014/main" id="{48ECC14C-230B-66E3-847A-C175982234C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311918" y="1293836"/>
            <a:ext cx="3502099" cy="3543300"/>
          </a:xfrm>
          <a:prstGeom prst="rect">
            <a:avLst/>
          </a:prstGeom>
        </p:spPr>
      </p:pic>
      <p:sp>
        <p:nvSpPr>
          <p:cNvPr id="13" name="TextBox 12">
            <a:extLst>
              <a:ext uri="{FF2B5EF4-FFF2-40B4-BE49-F238E27FC236}">
                <a16:creationId xmlns:a16="http://schemas.microsoft.com/office/drawing/2014/main" id="{4EA4BD48-1B8E-E309-4FAA-653E37D3B706}"/>
              </a:ext>
            </a:extLst>
          </p:cNvPr>
          <p:cNvSpPr txBox="1"/>
          <p:nvPr/>
        </p:nvSpPr>
        <p:spPr>
          <a:xfrm>
            <a:off x="7239000" y="5002540"/>
            <a:ext cx="2324100" cy="523220"/>
          </a:xfrm>
          <a:prstGeom prst="rect">
            <a:avLst/>
          </a:prstGeom>
          <a:noFill/>
        </p:spPr>
        <p:txBody>
          <a:bodyPr wrap="square" rtlCol="0">
            <a:spAutoFit/>
          </a:bodyPr>
          <a:lstStyle/>
          <a:p>
            <a:r>
              <a:rPr lang="en-US" sz="1400" dirty="0"/>
              <a:t>Roman brooch found in </a:t>
            </a:r>
            <a:r>
              <a:rPr lang="en-US" sz="1400" dirty="0" err="1"/>
              <a:t>Winfarthing</a:t>
            </a:r>
            <a:endParaRPr lang="en-GB" sz="1400" dirty="0"/>
          </a:p>
        </p:txBody>
      </p:sp>
    </p:spTree>
    <p:extLst>
      <p:ext uri="{BB962C8B-B14F-4D97-AF65-F5344CB8AC3E}">
        <p14:creationId xmlns:p14="http://schemas.microsoft.com/office/powerpoint/2010/main" val="349631477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D7D9E-08DC-BCDD-1457-5A97F55E0B34}"/>
              </a:ext>
            </a:extLst>
          </p:cNvPr>
          <p:cNvSpPr>
            <a:spLocks noGrp="1"/>
          </p:cNvSpPr>
          <p:nvPr>
            <p:ph type="title"/>
          </p:nvPr>
        </p:nvSpPr>
        <p:spPr>
          <a:xfrm>
            <a:off x="640080" y="447684"/>
            <a:ext cx="4368602" cy="985963"/>
          </a:xfrm>
        </p:spPr>
        <p:txBody>
          <a:bodyPr anchor="b">
            <a:noAutofit/>
          </a:bodyPr>
          <a:lstStyle/>
          <a:p>
            <a:r>
              <a:rPr lang="en-GB" sz="3200" b="1" dirty="0"/>
              <a:t>CLUE 6: Evidence from the wider region</a:t>
            </a:r>
          </a:p>
        </p:txBody>
      </p:sp>
      <p:sp>
        <p:nvSpPr>
          <p:cNvPr id="3" name="Content Placeholder 2">
            <a:extLst>
              <a:ext uri="{FF2B5EF4-FFF2-40B4-BE49-F238E27FC236}">
                <a16:creationId xmlns:a16="http://schemas.microsoft.com/office/drawing/2014/main" id="{500A7541-7594-8158-45B9-AF8552A5A89A}"/>
              </a:ext>
            </a:extLst>
          </p:cNvPr>
          <p:cNvSpPr>
            <a:spLocks noGrp="1"/>
          </p:cNvSpPr>
          <p:nvPr>
            <p:ph idx="1"/>
          </p:nvPr>
        </p:nvSpPr>
        <p:spPr>
          <a:xfrm>
            <a:off x="583372" y="1543990"/>
            <a:ext cx="4243589" cy="4542485"/>
          </a:xfrm>
        </p:spPr>
        <p:txBody>
          <a:bodyPr>
            <a:normAutofit/>
          </a:bodyPr>
          <a:lstStyle/>
          <a:p>
            <a:r>
              <a:rPr lang="en-US" sz="1800" dirty="0"/>
              <a:t>Similar Anglo-Saxon finds have been made at Sutton Hoo, Rendlesham, in Caistor St Edmund (near Norwich), and at Boss Hall (near Ipswich).</a:t>
            </a:r>
          </a:p>
          <a:p>
            <a:r>
              <a:rPr lang="en-US" sz="1800" dirty="0"/>
              <a:t>High status Anglo-Saxon graves are usually found in important settlements. </a:t>
            </a:r>
          </a:p>
          <a:p>
            <a:r>
              <a:rPr lang="en-GB" sz="1800" dirty="0"/>
              <a:t>The remarkably rich objects contained in graves across Norfolk and Suffolk  show that there must have been a few exceptionally wealthy families in the area South of Norwich. </a:t>
            </a:r>
          </a:p>
          <a:p>
            <a:r>
              <a:rPr lang="en-GB" sz="1800" dirty="0"/>
              <a:t>They could buy expensive goods like jewellery with the money that they made.</a:t>
            </a:r>
          </a:p>
          <a:p>
            <a:pPr marL="0" indent="0">
              <a:buNone/>
            </a:pPr>
            <a:endParaRPr lang="en-GB" sz="1800" dirty="0"/>
          </a:p>
        </p:txBody>
      </p:sp>
      <p:pic>
        <p:nvPicPr>
          <p:cNvPr id="7" name="Picture 6">
            <a:extLst>
              <a:ext uri="{FF2B5EF4-FFF2-40B4-BE49-F238E27FC236}">
                <a16:creationId xmlns:a16="http://schemas.microsoft.com/office/drawing/2014/main" id="{781A9CD1-A54F-9509-8713-C19900ED2EF1}"/>
              </a:ext>
            </a:extLst>
          </p:cNvPr>
          <p:cNvPicPr>
            <a:picLocks noChangeAspect="1"/>
          </p:cNvPicPr>
          <p:nvPr/>
        </p:nvPicPr>
        <p:blipFill>
          <a:blip r:embed="rId2" cstate="screen">
            <a:extLst>
              <a:ext uri="{28A0092B-C50C-407E-A947-70E740481C1C}">
                <a14:useLocalDpi xmlns:a14="http://schemas.microsoft.com/office/drawing/2010/main"/>
              </a:ext>
            </a:extLst>
          </a:blip>
          <a:srcRect t="1798" r="1" b="1"/>
          <a:stretch>
            <a:fillRect/>
          </a:stretch>
        </p:blipFill>
        <p:spPr>
          <a:xfrm>
            <a:off x="5313215" y="0"/>
            <a:ext cx="6878785" cy="685800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9" name="Flowchart: Off-page Connector 8">
            <a:extLst>
              <a:ext uri="{FF2B5EF4-FFF2-40B4-BE49-F238E27FC236}">
                <a16:creationId xmlns:a16="http://schemas.microsoft.com/office/drawing/2014/main" id="{C73A500F-C6DB-AD51-1693-679569D9958F}"/>
              </a:ext>
            </a:extLst>
          </p:cNvPr>
          <p:cNvSpPr/>
          <p:nvPr/>
        </p:nvSpPr>
        <p:spPr>
          <a:xfrm rot="5400000">
            <a:off x="10811827" y="-338122"/>
            <a:ext cx="630936" cy="2129409"/>
          </a:xfrm>
          <a:prstGeom prst="flowChartOffpageConnector">
            <a:avLst/>
          </a:prstGeom>
          <a:solidFill>
            <a:srgbClr val="E0BE9A"/>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r>
              <a:rPr lang="en-US" dirty="0">
                <a:solidFill>
                  <a:schemeClr val="tx1"/>
                </a:solidFill>
              </a:rPr>
              <a:t>To print</a:t>
            </a:r>
            <a:endParaRPr lang="en-GB" dirty="0">
              <a:solidFill>
                <a:schemeClr val="tx1"/>
              </a:solidFill>
            </a:endParaRPr>
          </a:p>
        </p:txBody>
      </p:sp>
      <p:pic>
        <p:nvPicPr>
          <p:cNvPr id="11" name="Graphic 10" descr="Printer outline">
            <a:extLst>
              <a:ext uri="{FF2B5EF4-FFF2-40B4-BE49-F238E27FC236}">
                <a16:creationId xmlns:a16="http://schemas.microsoft.com/office/drawing/2014/main" id="{9C20C6F7-9EC7-8417-10A9-A31C588CE6B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480906" y="452029"/>
            <a:ext cx="549108" cy="549108"/>
          </a:xfrm>
          <a:prstGeom prst="rect">
            <a:avLst/>
          </a:prstGeom>
        </p:spPr>
      </p:pic>
    </p:spTree>
    <p:extLst>
      <p:ext uri="{BB962C8B-B14F-4D97-AF65-F5344CB8AC3E}">
        <p14:creationId xmlns:p14="http://schemas.microsoft.com/office/powerpoint/2010/main" val="381663272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3614E3-E40B-C017-B3C1-B46C4E1D7DC5}"/>
              </a:ext>
            </a:extLst>
          </p:cNvPr>
          <p:cNvSpPr>
            <a:spLocks noGrp="1"/>
          </p:cNvSpPr>
          <p:nvPr>
            <p:ph type="title"/>
          </p:nvPr>
        </p:nvSpPr>
        <p:spPr>
          <a:xfrm>
            <a:off x="289560" y="212725"/>
            <a:ext cx="10515600" cy="1325563"/>
          </a:xfrm>
        </p:spPr>
        <p:txBody>
          <a:bodyPr>
            <a:normAutofit/>
          </a:bodyPr>
          <a:lstStyle/>
          <a:p>
            <a:r>
              <a:rPr lang="en-GB" sz="3200" b="1" dirty="0"/>
              <a:t>How do we know Winfarthing was important? </a:t>
            </a:r>
            <a:br>
              <a:rPr lang="en-GB" sz="3200" b="1" dirty="0"/>
            </a:br>
            <a:endParaRPr lang="en-GB" sz="3200" b="1" dirty="0"/>
          </a:p>
        </p:txBody>
      </p:sp>
      <p:sp>
        <p:nvSpPr>
          <p:cNvPr id="3" name="Content Placeholder 2">
            <a:extLst>
              <a:ext uri="{FF2B5EF4-FFF2-40B4-BE49-F238E27FC236}">
                <a16:creationId xmlns:a16="http://schemas.microsoft.com/office/drawing/2014/main" id="{7F519307-89BF-DBC2-7C56-1F44E30754E0}"/>
              </a:ext>
            </a:extLst>
          </p:cNvPr>
          <p:cNvSpPr>
            <a:spLocks noGrp="1"/>
          </p:cNvSpPr>
          <p:nvPr>
            <p:ph idx="1"/>
          </p:nvPr>
        </p:nvSpPr>
        <p:spPr>
          <a:xfrm>
            <a:off x="289561" y="994352"/>
            <a:ext cx="5018710" cy="5650921"/>
          </a:xfrm>
        </p:spPr>
        <p:txBody>
          <a:bodyPr>
            <a:noAutofit/>
          </a:bodyPr>
          <a:lstStyle/>
          <a:p>
            <a:pPr>
              <a:lnSpc>
                <a:spcPct val="120000"/>
              </a:lnSpc>
              <a:spcBef>
                <a:spcPts val="0"/>
              </a:spcBef>
              <a:spcAft>
                <a:spcPts val="600"/>
              </a:spcAft>
            </a:pPr>
            <a:r>
              <a:rPr lang="en-GB" sz="1800" dirty="0"/>
              <a:t>Today, Winfarthing is a small village but it may have been an important place in Anglo-Saxon times.</a:t>
            </a:r>
          </a:p>
          <a:p>
            <a:pPr>
              <a:lnSpc>
                <a:spcPct val="120000"/>
              </a:lnSpc>
              <a:spcBef>
                <a:spcPts val="0"/>
              </a:spcBef>
              <a:spcAft>
                <a:spcPts val="600"/>
              </a:spcAft>
            </a:pPr>
            <a:r>
              <a:rPr lang="en-GB" sz="1800" dirty="0"/>
              <a:t>The </a:t>
            </a:r>
            <a:r>
              <a:rPr lang="en-GB" sz="1800" b="1" dirty="0"/>
              <a:t>clue is in the place name</a:t>
            </a:r>
            <a:r>
              <a:rPr lang="en-GB" sz="1800" dirty="0"/>
              <a:t> – ‘Wina’s quarter part’ – land belonging to Wina. It was therefore part of broader area that included three other hundreds: </a:t>
            </a:r>
            <a:r>
              <a:rPr lang="en-GB" sz="1800" dirty="0" err="1"/>
              <a:t>Earsham</a:t>
            </a:r>
            <a:r>
              <a:rPr lang="en-GB" sz="1800" dirty="0"/>
              <a:t>, </a:t>
            </a:r>
            <a:r>
              <a:rPr lang="en-GB" sz="1800" dirty="0" err="1"/>
              <a:t>Hoxne</a:t>
            </a:r>
            <a:r>
              <a:rPr lang="en-GB" sz="1800" dirty="0"/>
              <a:t> and </a:t>
            </a:r>
            <a:r>
              <a:rPr lang="en-GB" sz="1800" dirty="0" err="1"/>
              <a:t>Hartismere</a:t>
            </a:r>
            <a:r>
              <a:rPr lang="en-GB" sz="1800" dirty="0"/>
              <a:t>. </a:t>
            </a:r>
          </a:p>
          <a:p>
            <a:pPr>
              <a:lnSpc>
                <a:spcPct val="120000"/>
              </a:lnSpc>
              <a:spcBef>
                <a:spcPts val="0"/>
              </a:spcBef>
              <a:spcAft>
                <a:spcPts val="600"/>
              </a:spcAft>
            </a:pPr>
            <a:r>
              <a:rPr lang="en-GB" sz="1800" dirty="0"/>
              <a:t>Areas of Anglo-Saxon England were divided into ‘hundreds’ – made up of 100 farms or houses. Winfarthing was the centre. </a:t>
            </a:r>
          </a:p>
          <a:p>
            <a:pPr>
              <a:lnSpc>
                <a:spcPct val="120000"/>
              </a:lnSpc>
              <a:spcBef>
                <a:spcPts val="0"/>
              </a:spcBef>
              <a:spcAft>
                <a:spcPts val="600"/>
              </a:spcAft>
            </a:pPr>
            <a:r>
              <a:rPr lang="en-GB" sz="1800" dirty="0"/>
              <a:t>Diss took over from Winfarthing as the centre for a hundred at a later date. But at the time we are studying, Winfarthing was a centre of influence for a large area and an important part of East Anglia.</a:t>
            </a:r>
          </a:p>
          <a:p>
            <a:pPr>
              <a:lnSpc>
                <a:spcPct val="120000"/>
              </a:lnSpc>
              <a:spcBef>
                <a:spcPts val="0"/>
              </a:spcBef>
              <a:spcAft>
                <a:spcPts val="600"/>
              </a:spcAft>
            </a:pPr>
            <a:endParaRPr lang="en-GB" sz="1800" dirty="0"/>
          </a:p>
          <a:p>
            <a:pPr>
              <a:lnSpc>
                <a:spcPct val="120000"/>
              </a:lnSpc>
              <a:spcBef>
                <a:spcPts val="0"/>
              </a:spcBef>
              <a:spcAft>
                <a:spcPts val="600"/>
              </a:spcAft>
            </a:pPr>
            <a:endParaRPr lang="en-GB" sz="1800" dirty="0"/>
          </a:p>
        </p:txBody>
      </p:sp>
      <p:pic>
        <p:nvPicPr>
          <p:cNvPr id="2050" name="Picture 2" descr="Heptarchy | Definition &amp; Maps | Britannica">
            <a:extLst>
              <a:ext uri="{FF2B5EF4-FFF2-40B4-BE49-F238E27FC236}">
                <a16:creationId xmlns:a16="http://schemas.microsoft.com/office/drawing/2014/main" id="{81AAE016-AD78-EA03-F4FF-EA552720D024}"/>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8602938" y="1815816"/>
            <a:ext cx="3420322" cy="4696691"/>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4" descr="Hundreds of Norfolk - Wikipedia">
            <a:extLst>
              <a:ext uri="{FF2B5EF4-FFF2-40B4-BE49-F238E27FC236}">
                <a16:creationId xmlns:a16="http://schemas.microsoft.com/office/drawing/2014/main" id="{27B66EC4-DDC3-9B1D-1EA2-0BCD9E97B46A}"/>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7" name="Picture 6">
            <a:extLst>
              <a:ext uri="{FF2B5EF4-FFF2-40B4-BE49-F238E27FC236}">
                <a16:creationId xmlns:a16="http://schemas.microsoft.com/office/drawing/2014/main" id="{B3BE9B39-4A3F-61FC-126E-F990E02E705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399833" y="4109291"/>
            <a:ext cx="3511797" cy="2535983"/>
          </a:xfrm>
          <a:prstGeom prst="rect">
            <a:avLst/>
          </a:prstGeom>
        </p:spPr>
      </p:pic>
      <p:sp>
        <p:nvSpPr>
          <p:cNvPr id="10" name="Flowchart: Off-page Connector 9">
            <a:extLst>
              <a:ext uri="{FF2B5EF4-FFF2-40B4-BE49-F238E27FC236}">
                <a16:creationId xmlns:a16="http://schemas.microsoft.com/office/drawing/2014/main" id="{22B9513E-5FFF-1E60-B187-A14C2F45619B}"/>
              </a:ext>
            </a:extLst>
          </p:cNvPr>
          <p:cNvSpPr/>
          <p:nvPr/>
        </p:nvSpPr>
        <p:spPr>
          <a:xfrm rot="5400000">
            <a:off x="10811827" y="-338122"/>
            <a:ext cx="630936" cy="2129409"/>
          </a:xfrm>
          <a:prstGeom prst="flowChartOffpageConnector">
            <a:avLst/>
          </a:prstGeom>
          <a:solidFill>
            <a:srgbClr val="E0BE9A"/>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r>
              <a:rPr lang="en-US" dirty="0">
                <a:solidFill>
                  <a:schemeClr val="tx1"/>
                </a:solidFill>
              </a:rPr>
              <a:t>To print</a:t>
            </a:r>
            <a:endParaRPr lang="en-GB" dirty="0">
              <a:solidFill>
                <a:schemeClr val="tx1"/>
              </a:solidFill>
            </a:endParaRPr>
          </a:p>
        </p:txBody>
      </p:sp>
      <p:pic>
        <p:nvPicPr>
          <p:cNvPr id="12" name="Graphic 11" descr="Printer outline">
            <a:extLst>
              <a:ext uri="{FF2B5EF4-FFF2-40B4-BE49-F238E27FC236}">
                <a16:creationId xmlns:a16="http://schemas.microsoft.com/office/drawing/2014/main" id="{F936A34F-325E-988A-C7F7-336F44825BC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480906" y="452029"/>
            <a:ext cx="549108" cy="549108"/>
          </a:xfrm>
          <a:prstGeom prst="rect">
            <a:avLst/>
          </a:prstGeom>
        </p:spPr>
      </p:pic>
    </p:spTree>
    <p:extLst>
      <p:ext uri="{BB962C8B-B14F-4D97-AF65-F5344CB8AC3E}">
        <p14:creationId xmlns:p14="http://schemas.microsoft.com/office/powerpoint/2010/main" val="307716246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1BED8F5-7559-CEB9-8FD4-CBF7314517FB}"/>
              </a:ext>
            </a:extLst>
          </p:cNvPr>
          <p:cNvPicPr>
            <a:picLocks noChangeAspect="1"/>
          </p:cNvPicPr>
          <p:nvPr/>
        </p:nvPicPr>
        <p:blipFill>
          <a:blip r:embed="rId2"/>
          <a:stretch>
            <a:fillRect/>
          </a:stretch>
        </p:blipFill>
        <p:spPr>
          <a:xfrm>
            <a:off x="36323" y="0"/>
            <a:ext cx="11355293" cy="6783384"/>
          </a:xfrm>
          <a:prstGeom prst="rect">
            <a:avLst/>
          </a:prstGeom>
        </p:spPr>
      </p:pic>
      <p:pic>
        <p:nvPicPr>
          <p:cNvPr id="7" name="Picture 6">
            <a:extLst>
              <a:ext uri="{FF2B5EF4-FFF2-40B4-BE49-F238E27FC236}">
                <a16:creationId xmlns:a16="http://schemas.microsoft.com/office/drawing/2014/main" id="{07C05527-A03D-B548-F357-BA4FF22229F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350816" y="5994101"/>
            <a:ext cx="679198" cy="539827"/>
          </a:xfrm>
          <a:prstGeom prst="rect">
            <a:avLst/>
          </a:prstGeom>
        </p:spPr>
      </p:pic>
      <p:sp>
        <p:nvSpPr>
          <p:cNvPr id="3" name="Flowchart: Off-page Connector 2">
            <a:extLst>
              <a:ext uri="{FF2B5EF4-FFF2-40B4-BE49-F238E27FC236}">
                <a16:creationId xmlns:a16="http://schemas.microsoft.com/office/drawing/2014/main" id="{9992C189-34A4-C2E4-AF7B-E3AE3CC88BE5}"/>
              </a:ext>
            </a:extLst>
          </p:cNvPr>
          <p:cNvSpPr/>
          <p:nvPr/>
        </p:nvSpPr>
        <p:spPr>
          <a:xfrm rot="5400000">
            <a:off x="11359330" y="-13516"/>
            <a:ext cx="408038" cy="1257300"/>
          </a:xfrm>
          <a:prstGeom prst="flowChartOffpageConnector">
            <a:avLst/>
          </a:prstGeom>
          <a:solidFill>
            <a:srgbClr val="E0BE9A"/>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r>
              <a:rPr lang="en-US" dirty="0">
                <a:solidFill>
                  <a:schemeClr val="tx1"/>
                </a:solidFill>
              </a:rPr>
              <a:t>To print</a:t>
            </a:r>
            <a:endParaRPr lang="en-GB" dirty="0">
              <a:solidFill>
                <a:schemeClr val="tx1"/>
              </a:solidFill>
            </a:endParaRPr>
          </a:p>
        </p:txBody>
      </p:sp>
      <p:pic>
        <p:nvPicPr>
          <p:cNvPr id="6" name="Graphic 5" descr="Printer outline">
            <a:extLst>
              <a:ext uri="{FF2B5EF4-FFF2-40B4-BE49-F238E27FC236}">
                <a16:creationId xmlns:a16="http://schemas.microsoft.com/office/drawing/2014/main" id="{EDB41AA9-53F7-9606-6C1E-1B867EB6A64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496674" y="871068"/>
            <a:ext cx="419039" cy="419039"/>
          </a:xfrm>
          <a:prstGeom prst="rect">
            <a:avLst/>
          </a:prstGeom>
        </p:spPr>
      </p:pic>
    </p:spTree>
    <p:extLst>
      <p:ext uri="{BB962C8B-B14F-4D97-AF65-F5344CB8AC3E}">
        <p14:creationId xmlns:p14="http://schemas.microsoft.com/office/powerpoint/2010/main" val="335301713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1DCA7-54B2-7662-ACA1-75F1EA65917B}"/>
              </a:ext>
            </a:extLst>
          </p:cNvPr>
          <p:cNvSpPr>
            <a:spLocks noGrp="1"/>
          </p:cNvSpPr>
          <p:nvPr>
            <p:ph type="title"/>
          </p:nvPr>
        </p:nvSpPr>
        <p:spPr>
          <a:xfrm>
            <a:off x="249875" y="507006"/>
            <a:ext cx="11440886" cy="682655"/>
          </a:xfrm>
        </p:spPr>
        <p:txBody>
          <a:bodyPr>
            <a:normAutofit fontScale="90000"/>
          </a:bodyPr>
          <a:lstStyle/>
          <a:p>
            <a:r>
              <a:rPr lang="en-GB" sz="3600" b="1" dirty="0"/>
              <a:t>Conclusions: What did she look like?  How was she buried? </a:t>
            </a:r>
            <a:r>
              <a:rPr lang="en-GB" dirty="0"/>
              <a:t> </a:t>
            </a:r>
            <a:br>
              <a:rPr lang="en-GB" dirty="0"/>
            </a:br>
            <a:r>
              <a:rPr lang="en-GB" sz="3600" b="1" dirty="0"/>
              <a:t>How certain are we? </a:t>
            </a:r>
          </a:p>
        </p:txBody>
      </p:sp>
      <p:sp>
        <p:nvSpPr>
          <p:cNvPr id="3" name="Content Placeholder 2">
            <a:extLst>
              <a:ext uri="{FF2B5EF4-FFF2-40B4-BE49-F238E27FC236}">
                <a16:creationId xmlns:a16="http://schemas.microsoft.com/office/drawing/2014/main" id="{C8DF7906-5258-D19F-F21E-DFCED07790C8}"/>
              </a:ext>
            </a:extLst>
          </p:cNvPr>
          <p:cNvSpPr>
            <a:spLocks noGrp="1"/>
          </p:cNvSpPr>
          <p:nvPr>
            <p:ph idx="1"/>
          </p:nvPr>
        </p:nvSpPr>
        <p:spPr>
          <a:xfrm>
            <a:off x="6096000" y="1114409"/>
            <a:ext cx="5970318" cy="4629181"/>
          </a:xfrm>
        </p:spPr>
        <p:txBody>
          <a:bodyPr>
            <a:normAutofit fontScale="92500"/>
          </a:bodyPr>
          <a:lstStyle/>
          <a:p>
            <a:pPr marL="0" indent="0">
              <a:buNone/>
            </a:pPr>
            <a:r>
              <a:rPr lang="en-GB" sz="2400" b="1" i="1" dirty="0"/>
              <a:t>1. She lived a long life </a:t>
            </a:r>
          </a:p>
          <a:p>
            <a:pPr marL="0" indent="0">
              <a:buNone/>
            </a:pPr>
            <a:r>
              <a:rPr lang="en-GB" sz="2400" b="1" i="1" dirty="0"/>
              <a:t>2. She was very important and of high status</a:t>
            </a:r>
          </a:p>
          <a:p>
            <a:pPr marL="0" indent="0">
              <a:buNone/>
            </a:pPr>
            <a:r>
              <a:rPr lang="en-GB" sz="2400" b="1" i="1" dirty="0"/>
              <a:t>3. She was related to royalty ( the Kings &amp; Queens of East Anglia)</a:t>
            </a:r>
          </a:p>
          <a:p>
            <a:pPr marL="0" indent="0">
              <a:buNone/>
            </a:pPr>
            <a:r>
              <a:rPr lang="en-GB" sz="2400" b="1" i="1" dirty="0"/>
              <a:t>4. She was a Christian </a:t>
            </a:r>
          </a:p>
          <a:p>
            <a:pPr marL="0" indent="0">
              <a:buNone/>
            </a:pPr>
            <a:r>
              <a:rPr lang="en-GB" sz="2400" b="1" i="1" dirty="0"/>
              <a:t>5. She was a healer who cared for people who were ill </a:t>
            </a:r>
          </a:p>
          <a:p>
            <a:pPr marL="0" indent="0">
              <a:buNone/>
            </a:pPr>
            <a:r>
              <a:rPr lang="en-GB" sz="2400" b="1" i="1" kern="100" dirty="0">
                <a:latin typeface="Aptos" panose="020B0004020202020204" pitchFamily="34" charset="0"/>
                <a:ea typeface="Aptos" panose="020B0004020202020204" pitchFamily="34" charset="0"/>
                <a:cs typeface="Times New Roman" panose="02020603050405020304" pitchFamily="18" charset="0"/>
              </a:rPr>
              <a:t>6. There was music, feasting, stories and poetry and her funeral</a:t>
            </a:r>
          </a:p>
          <a:p>
            <a:pPr marL="0" indent="0">
              <a:buNone/>
            </a:pPr>
            <a:r>
              <a:rPr lang="en-GB" sz="2400" b="1" i="1" kern="100" dirty="0">
                <a:latin typeface="Aptos" panose="020B0004020202020204" pitchFamily="34" charset="0"/>
                <a:ea typeface="Aptos" panose="020B0004020202020204" pitchFamily="34" charset="0"/>
                <a:cs typeface="Times New Roman" panose="02020603050405020304" pitchFamily="18" charset="0"/>
              </a:rPr>
              <a:t>7. She was buried in a special place that had been significant for centuries (as a shrine and centre of government) </a:t>
            </a:r>
          </a:p>
          <a:p>
            <a:endParaRPr lang="en-GB" b="1" dirty="0"/>
          </a:p>
          <a:p>
            <a:pPr marL="0" indent="0">
              <a:buNone/>
            </a:pPr>
            <a:endParaRPr lang="en-GB" dirty="0"/>
          </a:p>
          <a:p>
            <a:endParaRPr lang="en-GB" dirty="0"/>
          </a:p>
        </p:txBody>
      </p:sp>
      <p:sp>
        <p:nvSpPr>
          <p:cNvPr id="5" name="TextBox 4">
            <a:extLst>
              <a:ext uri="{FF2B5EF4-FFF2-40B4-BE49-F238E27FC236}">
                <a16:creationId xmlns:a16="http://schemas.microsoft.com/office/drawing/2014/main" id="{3EE29F7A-C9AF-3E10-9859-838389C39CF0}"/>
              </a:ext>
            </a:extLst>
          </p:cNvPr>
          <p:cNvSpPr txBox="1"/>
          <p:nvPr/>
        </p:nvSpPr>
        <p:spPr>
          <a:xfrm>
            <a:off x="249875" y="1545297"/>
            <a:ext cx="5266708" cy="4274760"/>
          </a:xfrm>
          <a:prstGeom prst="rect">
            <a:avLst/>
          </a:prstGeom>
          <a:noFill/>
        </p:spPr>
        <p:txBody>
          <a:bodyPr wrap="square">
            <a:spAutoFit/>
          </a:bodyPr>
          <a:lstStyle/>
          <a:p>
            <a:pPr>
              <a:lnSpc>
                <a:spcPct val="107000"/>
              </a:lnSpc>
              <a:spcAft>
                <a:spcPts val="800"/>
              </a:spcAft>
              <a:buNone/>
            </a:pPr>
            <a:r>
              <a:rPr lang="en-GB" sz="2400" b="1" kern="100" dirty="0">
                <a:solidFill>
                  <a:srgbClr val="7030A0"/>
                </a:solidFill>
                <a:effectLst/>
                <a:latin typeface="Aptos" panose="020B0004020202020204" pitchFamily="34" charset="0"/>
                <a:ea typeface="Aptos" panose="020B0004020202020204" pitchFamily="34" charset="0"/>
                <a:cs typeface="Times New Roman" panose="02020603050405020304" pitchFamily="18" charset="0"/>
              </a:rPr>
              <a:t>TASK: </a:t>
            </a:r>
            <a:r>
              <a:rPr lang="en-GB" sz="2400" b="1" kern="100" dirty="0">
                <a:solidFill>
                  <a:srgbClr val="7030A0"/>
                </a:solidFill>
                <a:latin typeface="Aptos" panose="020B0004020202020204" pitchFamily="34" charset="0"/>
                <a:ea typeface="Aptos" panose="020B0004020202020204" pitchFamily="34" charset="0"/>
                <a:cs typeface="Times New Roman" panose="02020603050405020304" pitchFamily="18" charset="0"/>
              </a:rPr>
              <a:t>Use the two video clips below and your own research notes to discuss how sure you are about the claims opposite. </a:t>
            </a:r>
            <a:endParaRPr lang="en-GB" sz="2400" b="1" kern="100" dirty="0">
              <a:solidFill>
                <a:srgbClr val="7030A0"/>
              </a:solidFill>
              <a:effectLst/>
              <a:latin typeface="Aptos" panose="020B0004020202020204" pitchFamily="34" charset="0"/>
              <a:ea typeface="Aptos" panose="020B0004020202020204" pitchFamily="34" charset="0"/>
              <a:cs typeface="Times New Roman" panose="02020603050405020304" pitchFamily="18" charset="0"/>
            </a:endParaRPr>
          </a:p>
          <a:p>
            <a:pPr marL="342900" indent="-342900">
              <a:lnSpc>
                <a:spcPct val="107000"/>
              </a:lnSpc>
              <a:spcAft>
                <a:spcPts val="800"/>
              </a:spcAft>
              <a:buFont typeface="Arial" panose="020B0604020202020204" pitchFamily="34" charset="0"/>
              <a:buChar char="•"/>
            </a:pPr>
            <a:r>
              <a:rPr lang="en-GB" sz="2000" dirty="0">
                <a:solidFill>
                  <a:srgbClr val="FF0000"/>
                </a:solidFill>
              </a:rPr>
              <a:t>For a reconstruction of what she may have looked like - </a:t>
            </a:r>
            <a:r>
              <a:rPr lang="en-GB" sz="2000" dirty="0">
                <a:solidFill>
                  <a:srgbClr val="FF0000"/>
                </a:solidFill>
                <a:hlinkClick r:id="rId2"/>
              </a:rPr>
              <a:t>SEE VIDEO CLIP FROM TIME TEAM (c1hr 40 mins in)</a:t>
            </a:r>
            <a:endParaRPr lang="en-GB" sz="2000" dirty="0">
              <a:solidFill>
                <a:srgbClr val="FF0000"/>
              </a:solidFill>
            </a:endParaRPr>
          </a:p>
          <a:p>
            <a:pPr marL="342900" indent="-342900">
              <a:lnSpc>
                <a:spcPct val="107000"/>
              </a:lnSpc>
              <a:spcAft>
                <a:spcPts val="800"/>
              </a:spcAft>
              <a:buFont typeface="Arial" panose="020B0604020202020204" pitchFamily="34" charset="0"/>
              <a:buChar char="•"/>
            </a:pPr>
            <a:r>
              <a:rPr lang="en-GB" sz="2000" dirty="0">
                <a:solidFill>
                  <a:srgbClr val="FF0000"/>
                </a:solidFill>
              </a:rPr>
              <a:t>For a reconstruction of the funeral ceremony - </a:t>
            </a:r>
            <a:r>
              <a:rPr lang="en-GB" sz="2000" dirty="0">
                <a:solidFill>
                  <a:srgbClr val="FF0000"/>
                </a:solidFill>
                <a:hlinkClick r:id="rId3"/>
              </a:rPr>
              <a:t>SEE VIDEO CLIP FROM TIME TEAM (c1hr 50 mins in)</a:t>
            </a:r>
            <a:endParaRPr lang="en-GB" sz="2000" dirty="0">
              <a:solidFill>
                <a:srgbClr val="FF0000"/>
              </a:solidFill>
            </a:endParaRPr>
          </a:p>
          <a:p>
            <a:pPr>
              <a:lnSpc>
                <a:spcPct val="107000"/>
              </a:lnSpc>
              <a:spcAft>
                <a:spcPts val="800"/>
              </a:spcAft>
              <a:buNone/>
            </a:pPr>
            <a:r>
              <a:rPr lang="en-GB" sz="2000" kern="100" dirty="0">
                <a:effectLst/>
                <a:latin typeface="Aptos" panose="020B0004020202020204" pitchFamily="34" charset="0"/>
                <a:ea typeface="Aptos" panose="020B0004020202020204" pitchFamily="34" charset="0"/>
                <a:cs typeface="Times New Roman" panose="02020603050405020304" pitchFamily="18" charset="0"/>
              </a:rPr>
              <a: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62028BCA-52CA-4B53-7709-2F973BEADDC2}"/>
              </a:ext>
            </a:extLst>
          </p:cNvPr>
          <p:cNvPicPr>
            <a:picLocks noChangeAspect="1"/>
          </p:cNvPicPr>
          <p:nvPr/>
        </p:nvPicPr>
        <p:blipFill>
          <a:blip r:embed="rId4"/>
          <a:stretch>
            <a:fillRect/>
          </a:stretch>
        </p:blipFill>
        <p:spPr>
          <a:xfrm>
            <a:off x="416188" y="5638801"/>
            <a:ext cx="11650130" cy="1219199"/>
          </a:xfrm>
          <a:prstGeom prst="rect">
            <a:avLst/>
          </a:prstGeom>
        </p:spPr>
      </p:pic>
    </p:spTree>
    <p:extLst>
      <p:ext uri="{BB962C8B-B14F-4D97-AF65-F5344CB8AC3E}">
        <p14:creationId xmlns:p14="http://schemas.microsoft.com/office/powerpoint/2010/main" val="1696138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183E4AF5-16B9-8981-F9C1-3F7351EC9C25}"/>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BFDF746A-BD30-92A9-1472-11684FC4192D}"/>
              </a:ext>
            </a:extLst>
          </p:cNvPr>
          <p:cNvSpPr>
            <a:spLocks noGrp="1"/>
          </p:cNvSpPr>
          <p:nvPr>
            <p:ph type="title"/>
          </p:nvPr>
        </p:nvSpPr>
        <p:spPr>
          <a:xfrm>
            <a:off x="569331" y="324884"/>
            <a:ext cx="8530361" cy="1325563"/>
          </a:xfrm>
        </p:spPr>
        <p:txBody>
          <a:bodyPr vert="horz" lIns="91440" tIns="45720" rIns="91440" bIns="45720" rtlCol="0" anchor="ctr">
            <a:noAutofit/>
          </a:bodyPr>
          <a:lstStyle/>
          <a:p>
            <a:r>
              <a:rPr lang="en-GB" sz="3200" b="1" dirty="0">
                <a:solidFill>
                  <a:schemeClr val="bg1"/>
                </a:solidFill>
              </a:rPr>
              <a:t>PART 5: What was life like in a typical Anglo-Saxon village?</a:t>
            </a:r>
            <a:endParaRPr lang="en-US" sz="3200" b="1" dirty="0">
              <a:solidFill>
                <a:schemeClr val="bg1"/>
              </a:solidFill>
            </a:endParaRPr>
          </a:p>
        </p:txBody>
      </p:sp>
      <p:sp>
        <p:nvSpPr>
          <p:cNvPr id="25" name="Content Placeholder 24">
            <a:extLst>
              <a:ext uri="{FF2B5EF4-FFF2-40B4-BE49-F238E27FC236}">
                <a16:creationId xmlns:a16="http://schemas.microsoft.com/office/drawing/2014/main" id="{77A9B6D7-C1AF-52FC-66CC-40D81E58BDA4}"/>
              </a:ext>
            </a:extLst>
          </p:cNvPr>
          <p:cNvSpPr>
            <a:spLocks noGrp="1"/>
          </p:cNvSpPr>
          <p:nvPr>
            <p:ph idx="1"/>
          </p:nvPr>
        </p:nvSpPr>
        <p:spPr>
          <a:xfrm>
            <a:off x="569331" y="1842283"/>
            <a:ext cx="11089269" cy="4215617"/>
          </a:xfrm>
        </p:spPr>
        <p:txBody>
          <a:bodyPr>
            <a:noAutofit/>
          </a:bodyPr>
          <a:lstStyle/>
          <a:p>
            <a:pPr marL="0" indent="0">
              <a:buNone/>
            </a:pPr>
            <a:r>
              <a:rPr lang="en-GB" sz="1800" dirty="0">
                <a:solidFill>
                  <a:schemeClr val="bg1"/>
                </a:solidFill>
              </a:rPr>
              <a:t>Part 5  of the enquiry involves pupils working in teams to research the key features of a typical Anglo-Saxon village.  Each member of the team should research one or more of the following areas: </a:t>
            </a:r>
          </a:p>
          <a:p>
            <a:r>
              <a:rPr lang="en-GB" sz="1800" b="1" dirty="0">
                <a:solidFill>
                  <a:schemeClr val="bg1"/>
                </a:solidFill>
              </a:rPr>
              <a:t>Power</a:t>
            </a:r>
            <a:r>
              <a:rPr lang="en-GB" sz="1800" dirty="0">
                <a:solidFill>
                  <a:schemeClr val="bg1"/>
                </a:solidFill>
              </a:rPr>
              <a:t> – Who controlled the local area? Who was in charge? </a:t>
            </a:r>
          </a:p>
          <a:p>
            <a:r>
              <a:rPr lang="en-GB" sz="1800" b="1" dirty="0">
                <a:solidFill>
                  <a:schemeClr val="bg1"/>
                </a:solidFill>
              </a:rPr>
              <a:t>Economics</a:t>
            </a:r>
            <a:r>
              <a:rPr lang="en-GB" sz="1800" dirty="0">
                <a:solidFill>
                  <a:schemeClr val="bg1"/>
                </a:solidFill>
              </a:rPr>
              <a:t> – What types of trade were there? What did people make? What types of job were there? What did they buy and sell? </a:t>
            </a:r>
          </a:p>
          <a:p>
            <a:r>
              <a:rPr lang="en-GB" sz="1800" b="1" dirty="0">
                <a:solidFill>
                  <a:schemeClr val="bg1"/>
                </a:solidFill>
              </a:rPr>
              <a:t>Religion</a:t>
            </a:r>
            <a:r>
              <a:rPr lang="en-GB" sz="1800" dirty="0">
                <a:solidFill>
                  <a:schemeClr val="bg1"/>
                </a:solidFill>
              </a:rPr>
              <a:t> – What did people believe? How did they worship? </a:t>
            </a:r>
          </a:p>
          <a:p>
            <a:r>
              <a:rPr lang="en-GB" sz="1800" b="1" dirty="0">
                <a:solidFill>
                  <a:schemeClr val="bg1"/>
                </a:solidFill>
              </a:rPr>
              <a:t>Military</a:t>
            </a:r>
            <a:r>
              <a:rPr lang="en-GB" sz="1800" dirty="0">
                <a:solidFill>
                  <a:schemeClr val="bg1"/>
                </a:solidFill>
              </a:rPr>
              <a:t> – Who fought in the army? How was it paid for? </a:t>
            </a:r>
          </a:p>
          <a:p>
            <a:r>
              <a:rPr lang="en-GB" sz="1800" b="1" dirty="0">
                <a:solidFill>
                  <a:schemeClr val="bg1"/>
                </a:solidFill>
              </a:rPr>
              <a:t>Society</a:t>
            </a:r>
            <a:r>
              <a:rPr lang="en-GB" sz="1800" dirty="0">
                <a:solidFill>
                  <a:schemeClr val="bg1"/>
                </a:solidFill>
              </a:rPr>
              <a:t> – What did people eat and drink? What did people do in their free time for entertainment? What were homes like? How did people communicate? </a:t>
            </a:r>
          </a:p>
          <a:p>
            <a:pPr marL="0" indent="0">
              <a:buNone/>
            </a:pPr>
            <a:r>
              <a:rPr lang="en-GB" sz="1800" dirty="0">
                <a:solidFill>
                  <a:schemeClr val="bg1"/>
                </a:solidFill>
              </a:rPr>
              <a:t>The next slide provides a task sheet for the pupils, and the following slides can be printed off as information sheets. </a:t>
            </a:r>
          </a:p>
          <a:p>
            <a:pPr marL="0" indent="0">
              <a:buNone/>
            </a:pPr>
            <a:r>
              <a:rPr lang="en-GB" sz="1800" dirty="0">
                <a:solidFill>
                  <a:schemeClr val="bg1"/>
                </a:solidFill>
              </a:rPr>
              <a:t>This enquiry ends with a quick </a:t>
            </a:r>
            <a:r>
              <a:rPr lang="en-GB" sz="1800" b="1" dirty="0">
                <a:solidFill>
                  <a:schemeClr val="bg1"/>
                </a:solidFill>
              </a:rPr>
              <a:t>multiple-choice quiz </a:t>
            </a:r>
            <a:r>
              <a:rPr lang="en-GB" sz="1800" dirty="0">
                <a:solidFill>
                  <a:schemeClr val="bg1"/>
                </a:solidFill>
              </a:rPr>
              <a:t>about Anglo-Saxon language. </a:t>
            </a:r>
          </a:p>
        </p:txBody>
      </p:sp>
      <p:sp>
        <p:nvSpPr>
          <p:cNvPr id="2" name="Flowchart: Off-page Connector 1">
            <a:extLst>
              <a:ext uri="{FF2B5EF4-FFF2-40B4-BE49-F238E27FC236}">
                <a16:creationId xmlns:a16="http://schemas.microsoft.com/office/drawing/2014/main" id="{F474648E-5971-E7EE-46BE-EAC814AE34C3}"/>
              </a:ext>
            </a:extLst>
          </p:cNvPr>
          <p:cNvSpPr/>
          <p:nvPr/>
        </p:nvSpPr>
        <p:spPr>
          <a:xfrm rot="5400000">
            <a:off x="10330378" y="-713966"/>
            <a:ext cx="630936" cy="3092308"/>
          </a:xfrm>
          <a:prstGeom prst="flowChartOffpageConnector">
            <a:avLst/>
          </a:prstGeom>
          <a:solidFill>
            <a:srgbClr val="E0BE9A"/>
          </a:solidFill>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Notes for teachers</a:t>
            </a: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919491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32B451D-9980-B217-8525-15CA1131F44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325666" y="5369554"/>
            <a:ext cx="1603257" cy="1274268"/>
          </a:xfrm>
          <a:prstGeom prst="rect">
            <a:avLst/>
          </a:prstGeom>
        </p:spPr>
      </p:pic>
      <p:sp>
        <p:nvSpPr>
          <p:cNvPr id="5" name="Flowchart: Off-page Connector 4">
            <a:extLst>
              <a:ext uri="{FF2B5EF4-FFF2-40B4-BE49-F238E27FC236}">
                <a16:creationId xmlns:a16="http://schemas.microsoft.com/office/drawing/2014/main" id="{FE8299CA-3F88-CD3B-BC59-4A64308B5509}"/>
              </a:ext>
            </a:extLst>
          </p:cNvPr>
          <p:cNvSpPr/>
          <p:nvPr/>
        </p:nvSpPr>
        <p:spPr>
          <a:xfrm rot="5400000">
            <a:off x="10811827" y="-338122"/>
            <a:ext cx="630936" cy="2129409"/>
          </a:xfrm>
          <a:prstGeom prst="flowChartOffpageConnector">
            <a:avLst/>
          </a:prstGeom>
          <a:solidFill>
            <a:srgbClr val="E0BE9A"/>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r>
              <a:rPr lang="en-US" dirty="0">
                <a:solidFill>
                  <a:schemeClr val="tx1"/>
                </a:solidFill>
              </a:rPr>
              <a:t>To print</a:t>
            </a:r>
            <a:endParaRPr lang="en-GB" dirty="0">
              <a:solidFill>
                <a:schemeClr val="tx1"/>
              </a:solidFill>
            </a:endParaRPr>
          </a:p>
        </p:txBody>
      </p:sp>
      <p:pic>
        <p:nvPicPr>
          <p:cNvPr id="7" name="Graphic 6" descr="Printer outline">
            <a:extLst>
              <a:ext uri="{FF2B5EF4-FFF2-40B4-BE49-F238E27FC236}">
                <a16:creationId xmlns:a16="http://schemas.microsoft.com/office/drawing/2014/main" id="{0F899AAA-0917-A548-E3A5-1AF999332ED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480906" y="452029"/>
            <a:ext cx="549108" cy="549108"/>
          </a:xfrm>
          <a:prstGeom prst="rect">
            <a:avLst/>
          </a:prstGeom>
        </p:spPr>
      </p:pic>
      <p:sp>
        <p:nvSpPr>
          <p:cNvPr id="8" name="Title 1">
            <a:extLst>
              <a:ext uri="{FF2B5EF4-FFF2-40B4-BE49-F238E27FC236}">
                <a16:creationId xmlns:a16="http://schemas.microsoft.com/office/drawing/2014/main" id="{C6CCD17F-3C70-BB2B-09F5-443F724F9DD9}"/>
              </a:ext>
            </a:extLst>
          </p:cNvPr>
          <p:cNvSpPr txBox="1">
            <a:spLocks/>
          </p:cNvSpPr>
          <p:nvPr/>
        </p:nvSpPr>
        <p:spPr>
          <a:xfrm>
            <a:off x="546484" y="561975"/>
            <a:ext cx="6881026" cy="1322887"/>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200" b="1"/>
              <a:t>What was life like in a typical Anglo-Saxon village? </a:t>
            </a:r>
            <a:endParaRPr lang="en-GB" sz="3200" b="1" dirty="0"/>
          </a:p>
        </p:txBody>
      </p:sp>
      <p:sp>
        <p:nvSpPr>
          <p:cNvPr id="9" name="Content Placeholder 2">
            <a:extLst>
              <a:ext uri="{FF2B5EF4-FFF2-40B4-BE49-F238E27FC236}">
                <a16:creationId xmlns:a16="http://schemas.microsoft.com/office/drawing/2014/main" id="{EA1B7129-645E-E851-32B7-79FF47E0E641}"/>
              </a:ext>
            </a:extLst>
          </p:cNvPr>
          <p:cNvSpPr txBox="1">
            <a:spLocks/>
          </p:cNvSpPr>
          <p:nvPr/>
        </p:nvSpPr>
        <p:spPr>
          <a:xfrm>
            <a:off x="546484" y="1746427"/>
            <a:ext cx="6573951" cy="390858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700" b="1" dirty="0"/>
              <a:t>TASK – COLLECTIVE MEMORY </a:t>
            </a:r>
          </a:p>
          <a:p>
            <a:pPr marL="0" indent="0">
              <a:buFont typeface="Arial" panose="020B0604020202020204" pitchFamily="34" charset="0"/>
              <a:buNone/>
            </a:pPr>
            <a:r>
              <a:rPr lang="en-GB" sz="1700" dirty="0"/>
              <a:t>Split your term into expert historians. </a:t>
            </a:r>
          </a:p>
          <a:p>
            <a:pPr marL="0" indent="0">
              <a:buFont typeface="Arial" panose="020B0604020202020204" pitchFamily="34" charset="0"/>
              <a:buNone/>
            </a:pPr>
            <a:r>
              <a:rPr lang="en-GB" sz="1700" dirty="0"/>
              <a:t>Use the reconstruction (picture) and information sheets. </a:t>
            </a:r>
          </a:p>
          <a:p>
            <a:pPr marL="0" indent="0">
              <a:buFont typeface="Arial" panose="020B0604020202020204" pitchFamily="34" charset="0"/>
              <a:buNone/>
            </a:pPr>
            <a:r>
              <a:rPr lang="en-GB" sz="1700" dirty="0"/>
              <a:t>One person becomes an expert on each of these key areas: </a:t>
            </a:r>
          </a:p>
          <a:p>
            <a:r>
              <a:rPr lang="en-GB" sz="1700" b="1" dirty="0"/>
              <a:t>Power</a:t>
            </a:r>
            <a:r>
              <a:rPr lang="en-GB" sz="1700" dirty="0"/>
              <a:t> – Who was in charge? </a:t>
            </a:r>
          </a:p>
          <a:p>
            <a:r>
              <a:rPr lang="en-GB" sz="1700" b="1" dirty="0"/>
              <a:t>Economics</a:t>
            </a:r>
            <a:r>
              <a:rPr lang="en-GB" sz="1700" dirty="0"/>
              <a:t> – What types of job were there? What did they buy and sell? </a:t>
            </a:r>
          </a:p>
          <a:p>
            <a:r>
              <a:rPr lang="en-GB" sz="1700" b="1" dirty="0"/>
              <a:t>Religion</a:t>
            </a:r>
            <a:r>
              <a:rPr lang="en-GB" sz="1700" dirty="0"/>
              <a:t> – What did people believe?</a:t>
            </a:r>
          </a:p>
          <a:p>
            <a:r>
              <a:rPr lang="en-GB" sz="1700" b="1" dirty="0"/>
              <a:t>Military</a:t>
            </a:r>
            <a:r>
              <a:rPr lang="en-GB" sz="1700" dirty="0"/>
              <a:t> – Who fought in the army? </a:t>
            </a:r>
          </a:p>
          <a:p>
            <a:r>
              <a:rPr lang="en-GB" sz="1700" b="1" dirty="0"/>
              <a:t>Society</a:t>
            </a:r>
            <a:r>
              <a:rPr lang="en-GB" sz="1700" dirty="0"/>
              <a:t> – What did people eat and drink? What did people do in their free time for entertainment? What were homes likes?</a:t>
            </a:r>
          </a:p>
        </p:txBody>
      </p:sp>
      <p:pic>
        <p:nvPicPr>
          <p:cNvPr id="11" name="Picture 10">
            <a:extLst>
              <a:ext uri="{FF2B5EF4-FFF2-40B4-BE49-F238E27FC236}">
                <a16:creationId xmlns:a16="http://schemas.microsoft.com/office/drawing/2014/main" id="{45645331-C845-1A92-7F98-71ADC94FFD40}"/>
              </a:ext>
            </a:extLst>
          </p:cNvPr>
          <p:cNvPicPr>
            <a:picLocks noChangeAspect="1"/>
          </p:cNvPicPr>
          <p:nvPr/>
        </p:nvPicPr>
        <p:blipFill>
          <a:blip r:embed="rId4"/>
          <a:stretch>
            <a:fillRect/>
          </a:stretch>
        </p:blipFill>
        <p:spPr>
          <a:xfrm>
            <a:off x="7740747" y="1408611"/>
            <a:ext cx="2321843" cy="4040777"/>
          </a:xfrm>
          <a:prstGeom prst="rect">
            <a:avLst/>
          </a:prstGeom>
        </p:spPr>
      </p:pic>
    </p:spTree>
    <p:extLst>
      <p:ext uri="{BB962C8B-B14F-4D97-AF65-F5344CB8AC3E}">
        <p14:creationId xmlns:p14="http://schemas.microsoft.com/office/powerpoint/2010/main" val="392758002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7F526252-E7AC-49C7-A40A-3E0DCC9D0B7C}"/>
              </a:ext>
            </a:extLst>
          </p:cNvPr>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879676" y="470380"/>
            <a:ext cx="5360118" cy="6368556"/>
          </a:xfrm>
          <a:prstGeom prst="rect">
            <a:avLst/>
          </a:prstGeom>
        </p:spPr>
      </p:pic>
      <p:pic>
        <p:nvPicPr>
          <p:cNvPr id="5" name="Picture 4">
            <a:extLst>
              <a:ext uri="{FF2B5EF4-FFF2-40B4-BE49-F238E27FC236}">
                <a16:creationId xmlns:a16="http://schemas.microsoft.com/office/drawing/2014/main" id="{95F9C75A-BA64-453F-A5B3-989C8E3440F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153199" y="557951"/>
            <a:ext cx="5074243" cy="6280983"/>
          </a:xfrm>
          <a:prstGeom prst="rect">
            <a:avLst/>
          </a:prstGeom>
        </p:spPr>
      </p:pic>
      <p:sp>
        <p:nvSpPr>
          <p:cNvPr id="3" name="Rectangle 2">
            <a:extLst>
              <a:ext uri="{FF2B5EF4-FFF2-40B4-BE49-F238E27FC236}">
                <a16:creationId xmlns:a16="http://schemas.microsoft.com/office/drawing/2014/main" id="{3244A589-82DF-F702-7FB3-3FF6EE982E64}"/>
              </a:ext>
            </a:extLst>
          </p:cNvPr>
          <p:cNvSpPr/>
          <p:nvPr/>
        </p:nvSpPr>
        <p:spPr>
          <a:xfrm>
            <a:off x="187287" y="6026227"/>
            <a:ext cx="1961002" cy="812707"/>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GB" b="1" dirty="0">
                <a:ln w="6600">
                  <a:solidFill>
                    <a:schemeClr val="accent2"/>
                  </a:solidFill>
                  <a:prstDash val="solid"/>
                </a:ln>
                <a:solidFill>
                  <a:srgbClr val="FFFFFF"/>
                </a:solidFill>
                <a:effectLst>
                  <a:outerShdw dist="38100" dir="2700000" algn="tl" rotWithShape="0">
                    <a:schemeClr val="accent2"/>
                  </a:outerShdw>
                </a:effectLst>
              </a:rPr>
              <a:t>Hodder Education </a:t>
            </a:r>
            <a:endParaRPr lang="en-GB" dirty="0"/>
          </a:p>
        </p:txBody>
      </p:sp>
      <p:sp>
        <p:nvSpPr>
          <p:cNvPr id="2" name="Title 1">
            <a:extLst>
              <a:ext uri="{FF2B5EF4-FFF2-40B4-BE49-F238E27FC236}">
                <a16:creationId xmlns:a16="http://schemas.microsoft.com/office/drawing/2014/main" id="{61AEA456-E985-447B-AA28-C72C7EAF133E}"/>
              </a:ext>
            </a:extLst>
          </p:cNvPr>
          <p:cNvSpPr>
            <a:spLocks noGrp="1"/>
          </p:cNvSpPr>
          <p:nvPr>
            <p:ph type="title"/>
          </p:nvPr>
        </p:nvSpPr>
        <p:spPr>
          <a:xfrm>
            <a:off x="257175" y="48081"/>
            <a:ext cx="12095544" cy="587803"/>
          </a:xfrm>
        </p:spPr>
        <p:txBody>
          <a:bodyPr/>
          <a:lstStyle/>
          <a:p>
            <a:pPr algn="l"/>
            <a:r>
              <a:rPr lang="en-US" sz="2000" b="1" dirty="0"/>
              <a:t>What could </a:t>
            </a:r>
            <a:r>
              <a:rPr lang="en-US" sz="2000" b="1" dirty="0" err="1"/>
              <a:t>Winfarthing</a:t>
            </a:r>
            <a:r>
              <a:rPr lang="en-US" sz="2000" b="1" dirty="0"/>
              <a:t> have looked like towards the end of the Anglo-Saxon period? </a:t>
            </a:r>
            <a:endParaRPr lang="en-GB" sz="2000" b="1" dirty="0"/>
          </a:p>
        </p:txBody>
      </p:sp>
      <p:sp>
        <p:nvSpPr>
          <p:cNvPr id="8" name="Flowchart: Off-page Connector 7">
            <a:extLst>
              <a:ext uri="{FF2B5EF4-FFF2-40B4-BE49-F238E27FC236}">
                <a16:creationId xmlns:a16="http://schemas.microsoft.com/office/drawing/2014/main" id="{61CB74E2-6650-D9ED-B4F9-8DE906A4122B}"/>
              </a:ext>
            </a:extLst>
          </p:cNvPr>
          <p:cNvSpPr/>
          <p:nvPr/>
        </p:nvSpPr>
        <p:spPr>
          <a:xfrm rot="5400000">
            <a:off x="10811827" y="-338122"/>
            <a:ext cx="630936" cy="2129409"/>
          </a:xfrm>
          <a:prstGeom prst="flowChartOffpageConnector">
            <a:avLst/>
          </a:prstGeom>
          <a:solidFill>
            <a:srgbClr val="E0BE9A"/>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r>
              <a:rPr lang="en-US" dirty="0">
                <a:solidFill>
                  <a:schemeClr val="tx1"/>
                </a:solidFill>
              </a:rPr>
              <a:t>To print</a:t>
            </a:r>
            <a:endParaRPr lang="en-GB" dirty="0">
              <a:solidFill>
                <a:schemeClr val="tx1"/>
              </a:solidFill>
            </a:endParaRPr>
          </a:p>
        </p:txBody>
      </p:sp>
      <p:pic>
        <p:nvPicPr>
          <p:cNvPr id="10" name="Graphic 9" descr="Printer outline">
            <a:extLst>
              <a:ext uri="{FF2B5EF4-FFF2-40B4-BE49-F238E27FC236}">
                <a16:creationId xmlns:a16="http://schemas.microsoft.com/office/drawing/2014/main" id="{45E18DFC-9C85-829A-3D47-F2E95C35FDF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480906" y="452029"/>
            <a:ext cx="549108" cy="549108"/>
          </a:xfrm>
          <a:prstGeom prst="rect">
            <a:avLst/>
          </a:prstGeom>
        </p:spPr>
      </p:pic>
    </p:spTree>
    <p:extLst>
      <p:ext uri="{BB962C8B-B14F-4D97-AF65-F5344CB8AC3E}">
        <p14:creationId xmlns:p14="http://schemas.microsoft.com/office/powerpoint/2010/main" val="78419350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71AF65B-35F2-76E8-1E39-CE8C2415BD0D}"/>
              </a:ext>
            </a:extLst>
          </p:cNvPr>
          <p:cNvPicPr>
            <a:picLocks noChangeAspect="1"/>
          </p:cNvPicPr>
          <p:nvPr/>
        </p:nvPicPr>
        <p:blipFill>
          <a:blip r:embed="rId2"/>
          <a:stretch>
            <a:fillRect/>
          </a:stretch>
        </p:blipFill>
        <p:spPr>
          <a:xfrm>
            <a:off x="8153400" y="1322149"/>
            <a:ext cx="3775523" cy="1477379"/>
          </a:xfrm>
          <a:prstGeom prst="rect">
            <a:avLst/>
          </a:prstGeom>
        </p:spPr>
      </p:pic>
      <p:pic>
        <p:nvPicPr>
          <p:cNvPr id="6" name="Picture 5">
            <a:extLst>
              <a:ext uri="{FF2B5EF4-FFF2-40B4-BE49-F238E27FC236}">
                <a16:creationId xmlns:a16="http://schemas.microsoft.com/office/drawing/2014/main" id="{5E5987C8-3186-7C68-E393-AE2D95B96DA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325666" y="5350504"/>
            <a:ext cx="1603257" cy="1274268"/>
          </a:xfrm>
          <a:prstGeom prst="rect">
            <a:avLst/>
          </a:prstGeom>
        </p:spPr>
      </p:pic>
      <p:sp>
        <p:nvSpPr>
          <p:cNvPr id="9" name="Flowchart: Off-page Connector 8">
            <a:extLst>
              <a:ext uri="{FF2B5EF4-FFF2-40B4-BE49-F238E27FC236}">
                <a16:creationId xmlns:a16="http://schemas.microsoft.com/office/drawing/2014/main" id="{4694AB28-94DB-A8E7-EA83-4CDCCE031293}"/>
              </a:ext>
            </a:extLst>
          </p:cNvPr>
          <p:cNvSpPr/>
          <p:nvPr/>
        </p:nvSpPr>
        <p:spPr>
          <a:xfrm rot="5400000">
            <a:off x="10811827" y="-338122"/>
            <a:ext cx="630936" cy="2129409"/>
          </a:xfrm>
          <a:prstGeom prst="flowChartOffpageConnector">
            <a:avLst/>
          </a:prstGeom>
          <a:solidFill>
            <a:srgbClr val="E0BE9A"/>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r>
              <a:rPr lang="en-US" dirty="0">
                <a:solidFill>
                  <a:schemeClr val="tx1"/>
                </a:solidFill>
              </a:rPr>
              <a:t>To print</a:t>
            </a:r>
            <a:endParaRPr lang="en-GB" dirty="0">
              <a:solidFill>
                <a:schemeClr val="tx1"/>
              </a:solidFill>
            </a:endParaRPr>
          </a:p>
        </p:txBody>
      </p:sp>
      <p:pic>
        <p:nvPicPr>
          <p:cNvPr id="11" name="Graphic 10" descr="Printer outline">
            <a:extLst>
              <a:ext uri="{FF2B5EF4-FFF2-40B4-BE49-F238E27FC236}">
                <a16:creationId xmlns:a16="http://schemas.microsoft.com/office/drawing/2014/main" id="{AC629AB7-8FAA-649B-95AC-97BD336A82F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480906" y="452029"/>
            <a:ext cx="549108" cy="549108"/>
          </a:xfrm>
          <a:prstGeom prst="rect">
            <a:avLst/>
          </a:prstGeom>
        </p:spPr>
      </p:pic>
      <p:sp>
        <p:nvSpPr>
          <p:cNvPr id="13" name="TextBox 12">
            <a:extLst>
              <a:ext uri="{FF2B5EF4-FFF2-40B4-BE49-F238E27FC236}">
                <a16:creationId xmlns:a16="http://schemas.microsoft.com/office/drawing/2014/main" id="{51F88668-8FE1-4CCE-4E76-E88AFD960DD2}"/>
              </a:ext>
            </a:extLst>
          </p:cNvPr>
          <p:cNvSpPr txBox="1"/>
          <p:nvPr/>
        </p:nvSpPr>
        <p:spPr>
          <a:xfrm>
            <a:off x="361950" y="314472"/>
            <a:ext cx="6096000" cy="544765"/>
          </a:xfrm>
          <a:prstGeom prst="rect">
            <a:avLst/>
          </a:prstGeom>
          <a:noFill/>
        </p:spPr>
        <p:txBody>
          <a:bodyPr wrap="square">
            <a:spAutoFit/>
          </a:bodyPr>
          <a:lstStyle/>
          <a:p>
            <a:pPr marL="0" indent="0">
              <a:lnSpc>
                <a:spcPct val="120000"/>
              </a:lnSpc>
              <a:buNone/>
            </a:pPr>
            <a:r>
              <a:rPr lang="en-GB" sz="2600" b="1" dirty="0"/>
              <a:t>EXTRA INFORMATION: RELIGION </a:t>
            </a:r>
          </a:p>
        </p:txBody>
      </p:sp>
      <p:sp>
        <p:nvSpPr>
          <p:cNvPr id="15" name="TextBox 14">
            <a:extLst>
              <a:ext uri="{FF2B5EF4-FFF2-40B4-BE49-F238E27FC236}">
                <a16:creationId xmlns:a16="http://schemas.microsoft.com/office/drawing/2014/main" id="{55742D30-7615-2582-B1DC-A790352CFA65}"/>
              </a:ext>
            </a:extLst>
          </p:cNvPr>
          <p:cNvSpPr txBox="1"/>
          <p:nvPr/>
        </p:nvSpPr>
        <p:spPr>
          <a:xfrm>
            <a:off x="8307916" y="3089317"/>
            <a:ext cx="3521554" cy="1848135"/>
          </a:xfrm>
          <a:prstGeom prst="rect">
            <a:avLst/>
          </a:prstGeom>
          <a:noFill/>
        </p:spPr>
        <p:txBody>
          <a:bodyPr wrap="square">
            <a:spAutoFit/>
          </a:bodyPr>
          <a:lstStyle/>
          <a:p>
            <a:pPr>
              <a:lnSpc>
                <a:spcPct val="120000"/>
              </a:lnSpc>
            </a:pPr>
            <a:r>
              <a:rPr lang="en-GB" sz="1600" b="1" dirty="0"/>
              <a:t>Did you know?</a:t>
            </a:r>
          </a:p>
          <a:p>
            <a:pPr>
              <a:lnSpc>
                <a:spcPct val="120000"/>
              </a:lnSpc>
            </a:pPr>
            <a:r>
              <a:rPr lang="en-GB" sz="1600" dirty="0"/>
              <a:t>Today our names for the days of the week still recall four of these </a:t>
            </a:r>
            <a:r>
              <a:rPr lang="en-GB" sz="1600" b="1" dirty="0"/>
              <a:t>Anglo-Saxon gods</a:t>
            </a:r>
            <a:r>
              <a:rPr lang="en-GB" sz="1600" dirty="0"/>
              <a:t>: </a:t>
            </a:r>
            <a:r>
              <a:rPr lang="en-GB" sz="1600" dirty="0" err="1"/>
              <a:t>tiw</a:t>
            </a:r>
            <a:r>
              <a:rPr lang="en-GB" sz="1600" dirty="0"/>
              <a:t>  (Tuesday), </a:t>
            </a:r>
            <a:r>
              <a:rPr lang="en-GB" sz="1600" dirty="0" err="1"/>
              <a:t>Woden</a:t>
            </a:r>
            <a:r>
              <a:rPr lang="en-GB" sz="1600" dirty="0"/>
              <a:t> (Wednesday), Thunor, (Thursday), and the goddess frig (Friday).</a:t>
            </a:r>
            <a:endParaRPr lang="en-GB" sz="1600" b="1" dirty="0"/>
          </a:p>
        </p:txBody>
      </p:sp>
      <p:sp>
        <p:nvSpPr>
          <p:cNvPr id="19" name="TextBox 18">
            <a:extLst>
              <a:ext uri="{FF2B5EF4-FFF2-40B4-BE49-F238E27FC236}">
                <a16:creationId xmlns:a16="http://schemas.microsoft.com/office/drawing/2014/main" id="{3FA55CF4-CC0C-B0A4-F645-69D25E328B53}"/>
              </a:ext>
            </a:extLst>
          </p:cNvPr>
          <p:cNvSpPr txBox="1"/>
          <p:nvPr/>
        </p:nvSpPr>
        <p:spPr>
          <a:xfrm>
            <a:off x="402746" y="1000835"/>
            <a:ext cx="7181850" cy="5386090"/>
          </a:xfrm>
          <a:prstGeom prst="rect">
            <a:avLst/>
          </a:prstGeom>
          <a:noFill/>
        </p:spPr>
        <p:txBody>
          <a:bodyPr wrap="square">
            <a:spAutoFit/>
          </a:bodyPr>
          <a:lstStyle/>
          <a:p>
            <a:pPr marL="285750" indent="-285750">
              <a:lnSpc>
                <a:spcPct val="100000"/>
              </a:lnSpc>
              <a:spcBef>
                <a:spcPts val="0"/>
              </a:spcBef>
              <a:spcAft>
                <a:spcPts val="600"/>
              </a:spcAft>
              <a:buFont typeface="Arial" panose="020B0604020202020204" pitchFamily="34" charset="0"/>
              <a:buChar char="•"/>
            </a:pPr>
            <a:r>
              <a:rPr lang="en-GB" sz="1600" dirty="0"/>
              <a:t>Archaeologists recognise the graves of Anglo-Saxons by the different way they buried their dead. In the early Anglo-Saxon period, most people were buried with some of their everyday possessions. </a:t>
            </a:r>
          </a:p>
          <a:p>
            <a:pPr marL="285750" indent="-285750">
              <a:lnSpc>
                <a:spcPct val="100000"/>
              </a:lnSpc>
              <a:spcBef>
                <a:spcPts val="0"/>
              </a:spcBef>
              <a:spcAft>
                <a:spcPts val="600"/>
              </a:spcAft>
              <a:buFont typeface="Arial" panose="020B0604020202020204" pitchFamily="34" charset="0"/>
              <a:buChar char="•"/>
            </a:pPr>
            <a:r>
              <a:rPr lang="en-GB" sz="1600" dirty="0"/>
              <a:t>This suggests that people believed in some form of </a:t>
            </a:r>
            <a:r>
              <a:rPr lang="en-GB" sz="1600" b="1" dirty="0"/>
              <a:t>life after death</a:t>
            </a:r>
            <a:r>
              <a:rPr lang="en-GB" sz="1600" dirty="0"/>
              <a:t>. These objects were called </a:t>
            </a:r>
            <a:r>
              <a:rPr lang="en-GB" sz="1600" b="1" dirty="0"/>
              <a:t>grave goods. </a:t>
            </a:r>
          </a:p>
          <a:p>
            <a:pPr marL="285750" indent="-285750">
              <a:lnSpc>
                <a:spcPct val="100000"/>
              </a:lnSpc>
              <a:spcBef>
                <a:spcPts val="0"/>
              </a:spcBef>
              <a:spcAft>
                <a:spcPts val="600"/>
              </a:spcAft>
              <a:buFont typeface="Arial" panose="020B0604020202020204" pitchFamily="34" charset="0"/>
              <a:buChar char="•"/>
            </a:pPr>
            <a:r>
              <a:rPr lang="en-GB" sz="1600" dirty="0"/>
              <a:t>The early Anglo Saxons had a variety of gods and beliefs, different to those of the Romans before them. The gods seem to have been worshipped outside at holy sites like clearings in woods or on hillsides. </a:t>
            </a:r>
          </a:p>
          <a:p>
            <a:pPr marL="285750" indent="-285750">
              <a:lnSpc>
                <a:spcPct val="100000"/>
              </a:lnSpc>
              <a:spcBef>
                <a:spcPts val="0"/>
              </a:spcBef>
              <a:spcAft>
                <a:spcPts val="600"/>
              </a:spcAft>
              <a:buFont typeface="Arial" panose="020B0604020202020204" pitchFamily="34" charset="0"/>
              <a:buChar char="•"/>
            </a:pPr>
            <a:r>
              <a:rPr lang="en-GB" sz="1600" b="1" dirty="0"/>
              <a:t>Christianity</a:t>
            </a:r>
            <a:r>
              <a:rPr lang="en-GB" sz="1600" dirty="0"/>
              <a:t> became a popular new religion and was introduced to Anglo-Saxon England in 597 AD. </a:t>
            </a:r>
          </a:p>
          <a:p>
            <a:pPr marL="285750" indent="-285750">
              <a:lnSpc>
                <a:spcPct val="100000"/>
              </a:lnSpc>
              <a:spcBef>
                <a:spcPts val="0"/>
              </a:spcBef>
              <a:spcAft>
                <a:spcPts val="600"/>
              </a:spcAft>
              <a:buFont typeface="Arial" panose="020B0604020202020204" pitchFamily="34" charset="0"/>
              <a:buChar char="•"/>
            </a:pPr>
            <a:r>
              <a:rPr lang="en-GB" sz="1600" dirty="0"/>
              <a:t>However old habits died hard and it took about 100 years before Christianity became widespread.</a:t>
            </a:r>
          </a:p>
          <a:p>
            <a:pPr marL="285750" indent="-285750">
              <a:lnSpc>
                <a:spcPct val="100000"/>
              </a:lnSpc>
              <a:spcBef>
                <a:spcPts val="0"/>
              </a:spcBef>
              <a:spcAft>
                <a:spcPts val="600"/>
              </a:spcAft>
              <a:buFont typeface="Arial" panose="020B0604020202020204" pitchFamily="34" charset="0"/>
              <a:buChar char="•"/>
            </a:pPr>
            <a:r>
              <a:rPr lang="en-GB" sz="1600" dirty="0"/>
              <a:t>As Christianity became established people were buried without objects, in </a:t>
            </a:r>
            <a:r>
              <a:rPr lang="en-GB" sz="1600" b="1" dirty="0"/>
              <a:t>churchyards</a:t>
            </a:r>
            <a:r>
              <a:rPr lang="en-GB" sz="1600" dirty="0"/>
              <a:t>.</a:t>
            </a:r>
          </a:p>
          <a:p>
            <a:pPr marL="285750" indent="-285750">
              <a:lnSpc>
                <a:spcPct val="100000"/>
              </a:lnSpc>
              <a:spcBef>
                <a:spcPts val="0"/>
              </a:spcBef>
              <a:spcAft>
                <a:spcPts val="600"/>
              </a:spcAft>
              <a:buFont typeface="Arial" panose="020B0604020202020204" pitchFamily="34" charset="0"/>
              <a:buChar char="•"/>
            </a:pPr>
            <a:r>
              <a:rPr lang="en-GB" sz="1600" dirty="0"/>
              <a:t>Archaeologists are able to show, through objects on the sites they excavate how society was changing. But it cannot provide all the answers to questions about when people stopped believing in Pagan gods. </a:t>
            </a:r>
          </a:p>
          <a:p>
            <a:pPr marL="171450" indent="-171450">
              <a:lnSpc>
                <a:spcPct val="100000"/>
              </a:lnSpc>
              <a:spcBef>
                <a:spcPts val="0"/>
              </a:spcBef>
              <a:spcAft>
                <a:spcPts val="600"/>
              </a:spcAft>
              <a:buFont typeface="Arial" panose="020B0604020202020204" pitchFamily="34" charset="0"/>
              <a:buChar char="•"/>
            </a:pPr>
            <a:endParaRPr lang="en-GB" sz="1600" dirty="0"/>
          </a:p>
          <a:p>
            <a:pPr marL="171450" indent="-171450">
              <a:lnSpc>
                <a:spcPct val="100000"/>
              </a:lnSpc>
              <a:spcBef>
                <a:spcPts val="0"/>
              </a:spcBef>
              <a:spcAft>
                <a:spcPts val="600"/>
              </a:spcAft>
              <a:buFont typeface="Arial" panose="020B0604020202020204" pitchFamily="34" charset="0"/>
              <a:buChar char="•"/>
            </a:pPr>
            <a:endParaRPr lang="en-GB" sz="1600" dirty="0"/>
          </a:p>
        </p:txBody>
      </p:sp>
      <p:sp>
        <p:nvSpPr>
          <p:cNvPr id="20" name="Rectangle 19">
            <a:extLst>
              <a:ext uri="{FF2B5EF4-FFF2-40B4-BE49-F238E27FC236}">
                <a16:creationId xmlns:a16="http://schemas.microsoft.com/office/drawing/2014/main" id="{272B2996-0338-FF5D-7628-C61D39A1FCD1}"/>
              </a:ext>
            </a:extLst>
          </p:cNvPr>
          <p:cNvSpPr/>
          <p:nvPr/>
        </p:nvSpPr>
        <p:spPr>
          <a:xfrm>
            <a:off x="8153400" y="2933700"/>
            <a:ext cx="3775523" cy="21717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3526912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F60ACF-D4AE-73E6-44F0-AE6E10EF1829}"/>
              </a:ext>
            </a:extLst>
          </p:cNvPr>
          <p:cNvSpPr>
            <a:spLocks noGrp="1"/>
          </p:cNvSpPr>
          <p:nvPr>
            <p:ph type="title"/>
          </p:nvPr>
        </p:nvSpPr>
        <p:spPr>
          <a:xfrm>
            <a:off x="466722" y="586855"/>
            <a:ext cx="3201366" cy="3387497"/>
          </a:xfrm>
        </p:spPr>
        <p:txBody>
          <a:bodyPr anchor="b">
            <a:normAutofit/>
          </a:bodyPr>
          <a:lstStyle/>
          <a:p>
            <a:r>
              <a:rPr lang="en-GB" sz="4000" dirty="0">
                <a:solidFill>
                  <a:srgbClr val="FFFFFF"/>
                </a:solidFill>
              </a:rPr>
              <a:t>What have we learnt about … </a:t>
            </a:r>
            <a:r>
              <a:rPr lang="en-GB" sz="4000" b="1" dirty="0">
                <a:solidFill>
                  <a:srgbClr val="FFFFFF"/>
                </a:solidFill>
              </a:rPr>
              <a:t>Food and diet? </a:t>
            </a:r>
          </a:p>
        </p:txBody>
      </p:sp>
      <p:pic>
        <p:nvPicPr>
          <p:cNvPr id="7" name="Picture 6">
            <a:extLst>
              <a:ext uri="{FF2B5EF4-FFF2-40B4-BE49-F238E27FC236}">
                <a16:creationId xmlns:a16="http://schemas.microsoft.com/office/drawing/2014/main" id="{A87FA63C-1DD1-74FD-99E0-A567B09655A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236770" y="1498624"/>
            <a:ext cx="4244136" cy="2040896"/>
          </a:xfrm>
          <a:prstGeom prst="rect">
            <a:avLst/>
          </a:prstGeom>
        </p:spPr>
      </p:pic>
      <p:sp>
        <p:nvSpPr>
          <p:cNvPr id="9" name="Flowchart: Off-page Connector 8">
            <a:extLst>
              <a:ext uri="{FF2B5EF4-FFF2-40B4-BE49-F238E27FC236}">
                <a16:creationId xmlns:a16="http://schemas.microsoft.com/office/drawing/2014/main" id="{27EF13C9-2A8A-2DAF-832E-36C544DABDD7}"/>
              </a:ext>
            </a:extLst>
          </p:cNvPr>
          <p:cNvSpPr/>
          <p:nvPr/>
        </p:nvSpPr>
        <p:spPr>
          <a:xfrm rot="5400000">
            <a:off x="10811827" y="-338122"/>
            <a:ext cx="630936" cy="2129409"/>
          </a:xfrm>
          <a:prstGeom prst="flowChartOffpageConnector">
            <a:avLst/>
          </a:prstGeom>
          <a:solidFill>
            <a:srgbClr val="E0BE9A"/>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r>
              <a:rPr lang="en-US" dirty="0">
                <a:solidFill>
                  <a:schemeClr val="tx1"/>
                </a:solidFill>
              </a:rPr>
              <a:t>To print</a:t>
            </a:r>
            <a:endParaRPr lang="en-GB" dirty="0">
              <a:solidFill>
                <a:schemeClr val="tx1"/>
              </a:solidFill>
            </a:endParaRPr>
          </a:p>
        </p:txBody>
      </p:sp>
      <p:pic>
        <p:nvPicPr>
          <p:cNvPr id="11" name="Graphic 10" descr="Printer outline">
            <a:extLst>
              <a:ext uri="{FF2B5EF4-FFF2-40B4-BE49-F238E27FC236}">
                <a16:creationId xmlns:a16="http://schemas.microsoft.com/office/drawing/2014/main" id="{507CC341-A331-EDBC-DB2F-814C37B8237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480906" y="452029"/>
            <a:ext cx="549108" cy="549108"/>
          </a:xfrm>
          <a:prstGeom prst="rect">
            <a:avLst/>
          </a:prstGeom>
        </p:spPr>
      </p:pic>
      <p:pic>
        <p:nvPicPr>
          <p:cNvPr id="13" name="Picture 12">
            <a:extLst>
              <a:ext uri="{FF2B5EF4-FFF2-40B4-BE49-F238E27FC236}">
                <a16:creationId xmlns:a16="http://schemas.microsoft.com/office/drawing/2014/main" id="{B1B6E6BE-0B09-826F-0A04-7936E0090F6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325666" y="5350504"/>
            <a:ext cx="1603257" cy="1274268"/>
          </a:xfrm>
          <a:prstGeom prst="rect">
            <a:avLst/>
          </a:prstGeom>
        </p:spPr>
      </p:pic>
      <p:sp>
        <p:nvSpPr>
          <p:cNvPr id="15" name="TextBox 14">
            <a:extLst>
              <a:ext uri="{FF2B5EF4-FFF2-40B4-BE49-F238E27FC236}">
                <a16:creationId xmlns:a16="http://schemas.microsoft.com/office/drawing/2014/main" id="{7F85F958-3DDD-45A1-2B7A-C5DBEEFEE066}"/>
              </a:ext>
            </a:extLst>
          </p:cNvPr>
          <p:cNvSpPr txBox="1"/>
          <p:nvPr/>
        </p:nvSpPr>
        <p:spPr>
          <a:xfrm>
            <a:off x="263077" y="264917"/>
            <a:ext cx="6096000" cy="461665"/>
          </a:xfrm>
          <a:prstGeom prst="rect">
            <a:avLst/>
          </a:prstGeom>
          <a:noFill/>
        </p:spPr>
        <p:txBody>
          <a:bodyPr wrap="square">
            <a:spAutoFit/>
          </a:bodyPr>
          <a:lstStyle/>
          <a:p>
            <a:pPr marL="0" indent="0">
              <a:buNone/>
            </a:pPr>
            <a:r>
              <a:rPr lang="en-GB" sz="2400" b="1" dirty="0"/>
              <a:t>EXTRA INFORMATION: FOOD &amp; DRINK </a:t>
            </a:r>
          </a:p>
        </p:txBody>
      </p:sp>
      <p:sp>
        <p:nvSpPr>
          <p:cNvPr id="17" name="TextBox 16">
            <a:extLst>
              <a:ext uri="{FF2B5EF4-FFF2-40B4-BE49-F238E27FC236}">
                <a16:creationId xmlns:a16="http://schemas.microsoft.com/office/drawing/2014/main" id="{F0E367E0-4B7F-EF9D-770D-D66E39CE013E}"/>
              </a:ext>
            </a:extLst>
          </p:cNvPr>
          <p:cNvSpPr txBox="1"/>
          <p:nvPr/>
        </p:nvSpPr>
        <p:spPr>
          <a:xfrm>
            <a:off x="316604" y="1042051"/>
            <a:ext cx="6646171" cy="4555093"/>
          </a:xfrm>
          <a:prstGeom prst="rect">
            <a:avLst/>
          </a:prstGeom>
          <a:noFill/>
        </p:spPr>
        <p:txBody>
          <a:bodyPr wrap="square">
            <a:spAutoFit/>
          </a:bodyPr>
          <a:lstStyle/>
          <a:p>
            <a:pPr marL="342900" indent="-342900">
              <a:spcAft>
                <a:spcPts val="600"/>
              </a:spcAft>
              <a:buFont typeface="Arial" panose="020B0604020202020204" pitchFamily="34" charset="0"/>
              <a:buChar char="•"/>
            </a:pPr>
            <a:r>
              <a:rPr lang="en-GB" dirty="0"/>
              <a:t>Archaeologists can tell what people ate in the past by looking at the rubbish they threw away. </a:t>
            </a:r>
          </a:p>
          <a:p>
            <a:pPr marL="342900" indent="-342900">
              <a:spcAft>
                <a:spcPts val="600"/>
              </a:spcAft>
              <a:buFont typeface="Arial" panose="020B0604020202020204" pitchFamily="34" charset="0"/>
              <a:buChar char="•"/>
            </a:pPr>
            <a:r>
              <a:rPr lang="en-GB" dirty="0"/>
              <a:t>Animal bones show that cattle, pigs, sheep and poultry (chicken) with the most common types of meat eaten. </a:t>
            </a:r>
          </a:p>
          <a:p>
            <a:pPr marL="342900" indent="-342900">
              <a:spcAft>
                <a:spcPts val="600"/>
              </a:spcAft>
              <a:buFont typeface="Arial" panose="020B0604020202020204" pitchFamily="34" charset="0"/>
              <a:buChar char="•"/>
            </a:pPr>
            <a:r>
              <a:rPr lang="en-GB" dirty="0"/>
              <a:t>Seeds and grains show that the main crops were wheat and barley, which were used for making bread and the malt needed to brew beer.</a:t>
            </a:r>
          </a:p>
          <a:p>
            <a:pPr marL="342900" indent="-342900">
              <a:spcAft>
                <a:spcPts val="600"/>
              </a:spcAft>
              <a:buFont typeface="Arial" panose="020B0604020202020204" pitchFamily="34" charset="0"/>
              <a:buChar char="•"/>
            </a:pPr>
            <a:r>
              <a:rPr lang="en-GB" dirty="0"/>
              <a:t> A wide range of fish were caught and included some species we would not eat today. Eels, pike and trout were caught in rivers while the sea provided herring, salmon, and shellfish. </a:t>
            </a:r>
          </a:p>
          <a:p>
            <a:pPr marL="342900" indent="-342900">
              <a:spcAft>
                <a:spcPts val="600"/>
              </a:spcAft>
              <a:buFont typeface="Arial" panose="020B0604020202020204" pitchFamily="34" charset="0"/>
              <a:buChar char="•"/>
            </a:pPr>
            <a:r>
              <a:rPr lang="en-GB" dirty="0"/>
              <a:t>The problems of not always having a stable diet or enough food to eat can be seen in the bones of the dead. Several bodies excavated show evidence of </a:t>
            </a:r>
            <a:r>
              <a:rPr lang="en-GB" b="1" dirty="0"/>
              <a:t>rickets</a:t>
            </a:r>
            <a:r>
              <a:rPr lang="en-GB" dirty="0"/>
              <a:t>. This is a disease caused by lack of vitamin D, which causes the bones of arms and legs to bend.</a:t>
            </a:r>
          </a:p>
        </p:txBody>
      </p:sp>
    </p:spTree>
    <p:extLst>
      <p:ext uri="{BB962C8B-B14F-4D97-AF65-F5344CB8AC3E}">
        <p14:creationId xmlns:p14="http://schemas.microsoft.com/office/powerpoint/2010/main" val="407083795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A2BF48A-B857-F9A8-09E1-CD244B3B4448}"/>
              </a:ext>
            </a:extLst>
          </p:cNvPr>
          <p:cNvSpPr>
            <a:spLocks noGrp="1"/>
          </p:cNvSpPr>
          <p:nvPr>
            <p:ph idx="1"/>
          </p:nvPr>
        </p:nvSpPr>
        <p:spPr>
          <a:xfrm>
            <a:off x="361950" y="1042051"/>
            <a:ext cx="5005389" cy="4852967"/>
          </a:xfrm>
        </p:spPr>
        <p:txBody>
          <a:bodyPr>
            <a:noAutofit/>
          </a:bodyPr>
          <a:lstStyle/>
          <a:p>
            <a:pPr>
              <a:lnSpc>
                <a:spcPct val="100000"/>
              </a:lnSpc>
              <a:spcBef>
                <a:spcPts val="0"/>
              </a:spcBef>
              <a:spcAft>
                <a:spcPts val="600"/>
              </a:spcAft>
            </a:pPr>
            <a:r>
              <a:rPr lang="en-GB" sz="1800" dirty="0"/>
              <a:t>Life in Anglo-Saxon England was hard for most people. </a:t>
            </a:r>
            <a:r>
              <a:rPr lang="en-GB" sz="1800" b="1" dirty="0"/>
              <a:t>Feasting</a:t>
            </a:r>
            <a:r>
              <a:rPr lang="en-GB" sz="1800" dirty="0"/>
              <a:t> was an important chance for leaders to reward their people and bring them together as a community. </a:t>
            </a:r>
          </a:p>
          <a:p>
            <a:pPr>
              <a:lnSpc>
                <a:spcPct val="100000"/>
              </a:lnSpc>
              <a:spcBef>
                <a:spcPts val="0"/>
              </a:spcBef>
              <a:spcAft>
                <a:spcPts val="600"/>
              </a:spcAft>
            </a:pPr>
            <a:r>
              <a:rPr lang="en-GB" sz="1800" dirty="0"/>
              <a:t>Such events could be crucial in times of war when the Lord needed the support all fighting men.</a:t>
            </a:r>
          </a:p>
          <a:p>
            <a:pPr>
              <a:lnSpc>
                <a:spcPct val="100000"/>
              </a:lnSpc>
              <a:spcBef>
                <a:spcPts val="0"/>
              </a:spcBef>
              <a:spcAft>
                <a:spcPts val="600"/>
              </a:spcAft>
            </a:pPr>
            <a:r>
              <a:rPr lang="en-GB" sz="1800" b="1" dirty="0"/>
              <a:t>Lyres</a:t>
            </a:r>
            <a:r>
              <a:rPr lang="en-GB" sz="1800" dirty="0"/>
              <a:t> (see opposite) were stringed musical instruments similar to harps.</a:t>
            </a:r>
          </a:p>
          <a:p>
            <a:pPr>
              <a:lnSpc>
                <a:spcPct val="100000"/>
              </a:lnSpc>
              <a:spcBef>
                <a:spcPts val="0"/>
              </a:spcBef>
              <a:spcAft>
                <a:spcPts val="600"/>
              </a:spcAft>
            </a:pPr>
            <a:r>
              <a:rPr lang="en-GB" sz="1800" dirty="0"/>
              <a:t> Archaeological finds show they were sophisticated and must have been specially made by skilled </a:t>
            </a:r>
            <a:r>
              <a:rPr lang="en-GB" sz="1800" b="1" dirty="0"/>
              <a:t>craftsmen</a:t>
            </a:r>
            <a:r>
              <a:rPr lang="en-GB" sz="1800" dirty="0"/>
              <a:t>. </a:t>
            </a:r>
          </a:p>
          <a:p>
            <a:pPr>
              <a:lnSpc>
                <a:spcPct val="100000"/>
              </a:lnSpc>
              <a:spcBef>
                <a:spcPts val="0"/>
              </a:spcBef>
              <a:spcAft>
                <a:spcPts val="600"/>
              </a:spcAft>
            </a:pPr>
            <a:r>
              <a:rPr lang="en-GB" sz="1800" dirty="0"/>
              <a:t>Lyres and other musical instruments have been found in East Anglia. Archaeologists have been able to use tiny fragments to reconstruct the original musical instruments.</a:t>
            </a:r>
          </a:p>
          <a:p>
            <a:pPr>
              <a:lnSpc>
                <a:spcPct val="100000"/>
              </a:lnSpc>
              <a:spcBef>
                <a:spcPts val="0"/>
              </a:spcBef>
              <a:spcAft>
                <a:spcPts val="600"/>
              </a:spcAft>
            </a:pPr>
            <a:endParaRPr lang="en-GB" sz="1800" dirty="0"/>
          </a:p>
        </p:txBody>
      </p:sp>
      <p:pic>
        <p:nvPicPr>
          <p:cNvPr id="5" name="Picture 4">
            <a:extLst>
              <a:ext uri="{FF2B5EF4-FFF2-40B4-BE49-F238E27FC236}">
                <a16:creationId xmlns:a16="http://schemas.microsoft.com/office/drawing/2014/main" id="{12F27937-7E29-9C9E-BFA8-ABE980EC0F0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727931" y="1372241"/>
            <a:ext cx="4752975" cy="3168650"/>
          </a:xfrm>
          <a:prstGeom prst="rect">
            <a:avLst/>
          </a:prstGeom>
        </p:spPr>
      </p:pic>
      <p:sp>
        <p:nvSpPr>
          <p:cNvPr id="7" name="TextBox 6">
            <a:extLst>
              <a:ext uri="{FF2B5EF4-FFF2-40B4-BE49-F238E27FC236}">
                <a16:creationId xmlns:a16="http://schemas.microsoft.com/office/drawing/2014/main" id="{F199A3C5-3D49-E145-0A16-2E11EB2A359B}"/>
              </a:ext>
            </a:extLst>
          </p:cNvPr>
          <p:cNvSpPr txBox="1"/>
          <p:nvPr/>
        </p:nvSpPr>
        <p:spPr>
          <a:xfrm>
            <a:off x="6652471" y="4686415"/>
            <a:ext cx="4903894" cy="338554"/>
          </a:xfrm>
          <a:prstGeom prst="rect">
            <a:avLst/>
          </a:prstGeom>
          <a:noFill/>
        </p:spPr>
        <p:txBody>
          <a:bodyPr wrap="square" rtlCol="0">
            <a:spAutoFit/>
          </a:bodyPr>
          <a:lstStyle/>
          <a:p>
            <a:r>
              <a:rPr lang="en-US" sz="1600" dirty="0"/>
              <a:t>A modern recreation of an Anglo-Saxon lyre</a:t>
            </a:r>
            <a:endParaRPr lang="en-GB" sz="1600" dirty="0"/>
          </a:p>
        </p:txBody>
      </p:sp>
      <p:sp>
        <p:nvSpPr>
          <p:cNvPr id="10" name="Flowchart: Off-page Connector 9">
            <a:extLst>
              <a:ext uri="{FF2B5EF4-FFF2-40B4-BE49-F238E27FC236}">
                <a16:creationId xmlns:a16="http://schemas.microsoft.com/office/drawing/2014/main" id="{C3248675-BCF2-AB6B-0C95-437294C6898C}"/>
              </a:ext>
            </a:extLst>
          </p:cNvPr>
          <p:cNvSpPr/>
          <p:nvPr/>
        </p:nvSpPr>
        <p:spPr>
          <a:xfrm rot="5400000">
            <a:off x="10811827" y="-338122"/>
            <a:ext cx="630936" cy="2129409"/>
          </a:xfrm>
          <a:prstGeom prst="flowChartOffpageConnector">
            <a:avLst/>
          </a:prstGeom>
          <a:solidFill>
            <a:srgbClr val="E0BE9A"/>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r>
              <a:rPr lang="en-US" dirty="0">
                <a:solidFill>
                  <a:schemeClr val="tx1"/>
                </a:solidFill>
              </a:rPr>
              <a:t>To print</a:t>
            </a:r>
            <a:endParaRPr lang="en-GB" dirty="0">
              <a:solidFill>
                <a:schemeClr val="tx1"/>
              </a:solidFill>
            </a:endParaRPr>
          </a:p>
        </p:txBody>
      </p:sp>
      <p:pic>
        <p:nvPicPr>
          <p:cNvPr id="12" name="Graphic 11" descr="Printer outline">
            <a:extLst>
              <a:ext uri="{FF2B5EF4-FFF2-40B4-BE49-F238E27FC236}">
                <a16:creationId xmlns:a16="http://schemas.microsoft.com/office/drawing/2014/main" id="{22D165A0-9CE6-D3D9-0A28-99E8C2945FB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480906" y="452029"/>
            <a:ext cx="549108" cy="549108"/>
          </a:xfrm>
          <a:prstGeom prst="rect">
            <a:avLst/>
          </a:prstGeom>
        </p:spPr>
      </p:pic>
      <p:pic>
        <p:nvPicPr>
          <p:cNvPr id="14" name="Picture 13">
            <a:extLst>
              <a:ext uri="{FF2B5EF4-FFF2-40B4-BE49-F238E27FC236}">
                <a16:creationId xmlns:a16="http://schemas.microsoft.com/office/drawing/2014/main" id="{9C31B697-0329-F9A7-7779-585F3F476E6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325666" y="5350504"/>
            <a:ext cx="1603257" cy="1274268"/>
          </a:xfrm>
          <a:prstGeom prst="rect">
            <a:avLst/>
          </a:prstGeom>
        </p:spPr>
      </p:pic>
      <p:sp>
        <p:nvSpPr>
          <p:cNvPr id="18" name="TextBox 17">
            <a:extLst>
              <a:ext uri="{FF2B5EF4-FFF2-40B4-BE49-F238E27FC236}">
                <a16:creationId xmlns:a16="http://schemas.microsoft.com/office/drawing/2014/main" id="{1CC3D8AB-581E-4DBB-4EC9-26613A4D0011}"/>
              </a:ext>
            </a:extLst>
          </p:cNvPr>
          <p:cNvSpPr txBox="1"/>
          <p:nvPr/>
        </p:nvSpPr>
        <p:spPr>
          <a:xfrm>
            <a:off x="263076" y="264917"/>
            <a:ext cx="7604573" cy="461665"/>
          </a:xfrm>
          <a:prstGeom prst="rect">
            <a:avLst/>
          </a:prstGeom>
          <a:noFill/>
        </p:spPr>
        <p:txBody>
          <a:bodyPr wrap="square">
            <a:spAutoFit/>
          </a:bodyPr>
          <a:lstStyle/>
          <a:p>
            <a:pPr marL="0" indent="0">
              <a:buNone/>
            </a:pPr>
            <a:r>
              <a:rPr lang="en-GB" sz="2400" b="1" dirty="0"/>
              <a:t>EXTRA INFORMATION: FEASTING &amp; ENTERTAINMENT</a:t>
            </a:r>
          </a:p>
        </p:txBody>
      </p:sp>
    </p:spTree>
    <p:extLst>
      <p:ext uri="{BB962C8B-B14F-4D97-AF65-F5344CB8AC3E}">
        <p14:creationId xmlns:p14="http://schemas.microsoft.com/office/powerpoint/2010/main" val="221124049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0D777F9-4B32-023E-B04E-1BF0937EF93E}"/>
              </a:ext>
            </a:extLst>
          </p:cNvPr>
          <p:cNvSpPr>
            <a:spLocks noGrp="1"/>
          </p:cNvSpPr>
          <p:nvPr>
            <p:ph idx="1"/>
          </p:nvPr>
        </p:nvSpPr>
        <p:spPr>
          <a:xfrm>
            <a:off x="418071" y="970224"/>
            <a:ext cx="5677929" cy="5540841"/>
          </a:xfrm>
        </p:spPr>
        <p:txBody>
          <a:bodyPr>
            <a:normAutofit fontScale="92500"/>
          </a:bodyPr>
          <a:lstStyle/>
          <a:p>
            <a:r>
              <a:rPr lang="en-GB" sz="2200" dirty="0"/>
              <a:t>Immigration is nothing new. When the Roman Empire crumbled in the early 5th century, families and entire tribes set out across Europe in search of a better life. With them, they took their languages, gods and different ways of life.</a:t>
            </a:r>
          </a:p>
          <a:p>
            <a:r>
              <a:rPr lang="en-GB" sz="2200" dirty="0"/>
              <a:t>The Anglo-Saxon, Germanic peoples emigrated to Britain. A new culture emerged. </a:t>
            </a:r>
          </a:p>
          <a:p>
            <a:r>
              <a:rPr lang="en-GB" sz="2200" dirty="0"/>
              <a:t>It gave England its present name, the language we still speak today, Kings and Queens and the names of many places where we live.</a:t>
            </a:r>
          </a:p>
          <a:p>
            <a:pPr marL="0" indent="0">
              <a:buNone/>
            </a:pPr>
            <a:r>
              <a:rPr lang="en-GB" sz="2200" b="1" dirty="0">
                <a:solidFill>
                  <a:srgbClr val="7030A0"/>
                </a:solidFill>
              </a:rPr>
              <a:t>EXTRA CHALLENGE: </a:t>
            </a:r>
          </a:p>
          <a:p>
            <a:pPr marL="0" indent="0">
              <a:buNone/>
            </a:pPr>
            <a:r>
              <a:rPr lang="en-GB" sz="2200" b="1" dirty="0">
                <a:solidFill>
                  <a:srgbClr val="7030A0"/>
                </a:solidFill>
              </a:rPr>
              <a:t>Your team has 2 minutes to learn the meanings of 8 Anglo-Saxon words of phrases. </a:t>
            </a:r>
          </a:p>
          <a:p>
            <a:pPr marL="0" indent="0">
              <a:buNone/>
            </a:pPr>
            <a:r>
              <a:rPr lang="en-GB" sz="2200" b="1" dirty="0">
                <a:solidFill>
                  <a:srgbClr val="7030A0"/>
                </a:solidFill>
              </a:rPr>
              <a:t>How many can you remember in the test that follows? </a:t>
            </a:r>
          </a:p>
          <a:p>
            <a:endParaRPr lang="en-GB" dirty="0"/>
          </a:p>
          <a:p>
            <a:endParaRPr lang="en-GB" dirty="0"/>
          </a:p>
        </p:txBody>
      </p:sp>
      <p:pic>
        <p:nvPicPr>
          <p:cNvPr id="4" name="Picture 3">
            <a:extLst>
              <a:ext uri="{FF2B5EF4-FFF2-40B4-BE49-F238E27FC236}">
                <a16:creationId xmlns:a16="http://schemas.microsoft.com/office/drawing/2014/main" id="{20770421-C0FD-6DBC-275A-488881A45B8C}"/>
              </a:ext>
            </a:extLst>
          </p:cNvPr>
          <p:cNvPicPr>
            <a:picLocks noChangeAspect="1"/>
          </p:cNvPicPr>
          <p:nvPr/>
        </p:nvPicPr>
        <p:blipFill>
          <a:blip r:embed="rId2"/>
          <a:stretch>
            <a:fillRect/>
          </a:stretch>
        </p:blipFill>
        <p:spPr>
          <a:xfrm>
            <a:off x="6214357" y="906044"/>
            <a:ext cx="3949323" cy="5540842"/>
          </a:xfrm>
          <a:prstGeom prst="rect">
            <a:avLst/>
          </a:prstGeom>
        </p:spPr>
      </p:pic>
      <p:sp>
        <p:nvSpPr>
          <p:cNvPr id="11" name="TextBox 10">
            <a:extLst>
              <a:ext uri="{FF2B5EF4-FFF2-40B4-BE49-F238E27FC236}">
                <a16:creationId xmlns:a16="http://schemas.microsoft.com/office/drawing/2014/main" id="{F50C0636-736D-3CD8-7D07-9DB05B11641D}"/>
              </a:ext>
            </a:extLst>
          </p:cNvPr>
          <p:cNvSpPr txBox="1"/>
          <p:nvPr/>
        </p:nvSpPr>
        <p:spPr>
          <a:xfrm>
            <a:off x="263076" y="264917"/>
            <a:ext cx="8480874" cy="461665"/>
          </a:xfrm>
          <a:prstGeom prst="rect">
            <a:avLst/>
          </a:prstGeom>
          <a:noFill/>
        </p:spPr>
        <p:txBody>
          <a:bodyPr wrap="square">
            <a:spAutoFit/>
          </a:bodyPr>
          <a:lstStyle/>
          <a:p>
            <a:pPr marL="0" indent="0">
              <a:buNone/>
            </a:pPr>
            <a:r>
              <a:rPr lang="en-GB" sz="2400" b="1" dirty="0"/>
              <a:t>EXTRA INFORMATION: LANGUAGE &amp; COMMUNICATION</a:t>
            </a:r>
          </a:p>
        </p:txBody>
      </p:sp>
      <p:sp>
        <p:nvSpPr>
          <p:cNvPr id="13" name="Flowchart: Off-page Connector 12">
            <a:extLst>
              <a:ext uri="{FF2B5EF4-FFF2-40B4-BE49-F238E27FC236}">
                <a16:creationId xmlns:a16="http://schemas.microsoft.com/office/drawing/2014/main" id="{44DE0539-936B-B1C7-AA09-940A8DBD5EE9}"/>
              </a:ext>
            </a:extLst>
          </p:cNvPr>
          <p:cNvSpPr/>
          <p:nvPr/>
        </p:nvSpPr>
        <p:spPr>
          <a:xfrm rot="5400000">
            <a:off x="10811827" y="-338122"/>
            <a:ext cx="630936" cy="2129409"/>
          </a:xfrm>
          <a:prstGeom prst="flowChartOffpageConnector">
            <a:avLst/>
          </a:prstGeom>
          <a:solidFill>
            <a:srgbClr val="E0BE9A"/>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r>
              <a:rPr lang="en-US" dirty="0">
                <a:solidFill>
                  <a:schemeClr val="tx1"/>
                </a:solidFill>
              </a:rPr>
              <a:t>To print</a:t>
            </a:r>
            <a:endParaRPr lang="en-GB" dirty="0">
              <a:solidFill>
                <a:schemeClr val="tx1"/>
              </a:solidFill>
            </a:endParaRPr>
          </a:p>
        </p:txBody>
      </p:sp>
      <p:pic>
        <p:nvPicPr>
          <p:cNvPr id="15" name="Graphic 14" descr="Printer outline">
            <a:extLst>
              <a:ext uri="{FF2B5EF4-FFF2-40B4-BE49-F238E27FC236}">
                <a16:creationId xmlns:a16="http://schemas.microsoft.com/office/drawing/2014/main" id="{C849D1AB-F748-02BE-80DB-EE58CF206D2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480906" y="452029"/>
            <a:ext cx="549108" cy="549108"/>
          </a:xfrm>
          <a:prstGeom prst="rect">
            <a:avLst/>
          </a:prstGeom>
        </p:spPr>
      </p:pic>
      <p:pic>
        <p:nvPicPr>
          <p:cNvPr id="17" name="Picture 16">
            <a:extLst>
              <a:ext uri="{FF2B5EF4-FFF2-40B4-BE49-F238E27FC236}">
                <a16:creationId xmlns:a16="http://schemas.microsoft.com/office/drawing/2014/main" id="{B83C8434-48A2-49CE-F822-D076A997666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325666" y="5350504"/>
            <a:ext cx="1603257" cy="1274268"/>
          </a:xfrm>
          <a:prstGeom prst="rect">
            <a:avLst/>
          </a:prstGeom>
        </p:spPr>
      </p:pic>
    </p:spTree>
    <p:extLst>
      <p:ext uri="{BB962C8B-B14F-4D97-AF65-F5344CB8AC3E}">
        <p14:creationId xmlns:p14="http://schemas.microsoft.com/office/powerpoint/2010/main" val="363535574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5">
            <a:hlinkClick r:id="rId2" action="ppaction://hlinksldjump"/>
            <a:extLst>
              <a:ext uri="{FF2B5EF4-FFF2-40B4-BE49-F238E27FC236}">
                <a16:creationId xmlns:a16="http://schemas.microsoft.com/office/drawing/2014/main" id="{BBEBE345-DB9E-DAE0-3B2A-710B2A19A7D7}"/>
              </a:ext>
            </a:extLst>
          </p:cNvPr>
          <p:cNvSpPr/>
          <p:nvPr/>
        </p:nvSpPr>
        <p:spPr>
          <a:xfrm>
            <a:off x="658368" y="3381596"/>
            <a:ext cx="8869680" cy="795528"/>
          </a:xfrm>
          <a:prstGeom prst="roundRect">
            <a:avLst/>
          </a:prstGeom>
          <a:solidFill>
            <a:schemeClr val="accent6">
              <a:lumMod val="40000"/>
              <a:lumOff val="60000"/>
            </a:schemeClr>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 name="Rectangle: Rounded Corners 18">
            <a:hlinkClick r:id="rId3" action="ppaction://hlinksldjump"/>
            <a:extLst>
              <a:ext uri="{FF2B5EF4-FFF2-40B4-BE49-F238E27FC236}">
                <a16:creationId xmlns:a16="http://schemas.microsoft.com/office/drawing/2014/main" id="{D032134B-E89F-9F02-B6C9-EE9EE3DF0B98}"/>
              </a:ext>
            </a:extLst>
          </p:cNvPr>
          <p:cNvSpPr/>
          <p:nvPr/>
        </p:nvSpPr>
        <p:spPr>
          <a:xfrm>
            <a:off x="658368" y="4379478"/>
            <a:ext cx="8869680" cy="795528"/>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 name="Rectangle: Rounded Corners 17">
            <a:hlinkClick r:id="rId2" action="ppaction://hlinksldjump"/>
            <a:extLst>
              <a:ext uri="{FF2B5EF4-FFF2-40B4-BE49-F238E27FC236}">
                <a16:creationId xmlns:a16="http://schemas.microsoft.com/office/drawing/2014/main" id="{6EB951D0-BF01-9FE9-C8FE-8C9A68589A03}"/>
              </a:ext>
            </a:extLst>
          </p:cNvPr>
          <p:cNvSpPr/>
          <p:nvPr/>
        </p:nvSpPr>
        <p:spPr>
          <a:xfrm>
            <a:off x="658368" y="3377927"/>
            <a:ext cx="8869680" cy="795528"/>
          </a:xfrm>
          <a:prstGeom prst="round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 name="Rectangle: Rounded Corners 16">
            <a:hlinkClick r:id="rId4" action="ppaction://hlinksldjump"/>
            <a:extLst>
              <a:ext uri="{FF2B5EF4-FFF2-40B4-BE49-F238E27FC236}">
                <a16:creationId xmlns:a16="http://schemas.microsoft.com/office/drawing/2014/main" id="{C46A12F7-2019-E99E-38C0-08939C485B08}"/>
              </a:ext>
            </a:extLst>
          </p:cNvPr>
          <p:cNvSpPr/>
          <p:nvPr/>
        </p:nvSpPr>
        <p:spPr>
          <a:xfrm>
            <a:off x="658368" y="2431729"/>
            <a:ext cx="8869680" cy="795528"/>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 name="TextBox 2">
            <a:extLst>
              <a:ext uri="{FF2B5EF4-FFF2-40B4-BE49-F238E27FC236}">
                <a16:creationId xmlns:a16="http://schemas.microsoft.com/office/drawing/2014/main" id="{692573D2-DDD3-F017-4020-C333E438C2C3}"/>
              </a:ext>
            </a:extLst>
          </p:cNvPr>
          <p:cNvSpPr txBox="1"/>
          <p:nvPr/>
        </p:nvSpPr>
        <p:spPr>
          <a:xfrm>
            <a:off x="863600" y="805062"/>
            <a:ext cx="6096000" cy="12003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200" b="0" i="1" u="none" strike="noStrike" kern="1200" cap="none" spc="0" normalizeH="0" baseline="0" noProof="0" dirty="0" err="1">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snoflig</a:t>
            </a:r>
            <a:r>
              <a:rPr kumimoji="0" lang="en-GB" sz="4000" b="0" i="1" u="none" strike="noStrike" kern="12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 </a:t>
            </a:r>
            <a:endParaRPr kumimoji="0" lang="en-GB" sz="40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23BA2938-4504-7B16-FA97-7A0EC5AE9CAA}"/>
              </a:ext>
            </a:extLst>
          </p:cNvPr>
          <p:cNvSpPr txBox="1"/>
          <p:nvPr/>
        </p:nvSpPr>
        <p:spPr>
          <a:xfrm>
            <a:off x="1495418" y="3476404"/>
            <a:ext cx="8983606" cy="630750"/>
          </a:xfrm>
          <a:prstGeom prst="rect">
            <a:avLst/>
          </a:prstGeom>
          <a:noFill/>
        </p:spPr>
        <p:txBody>
          <a:bodyPr wrap="square">
            <a:spAutoFit/>
          </a:bodyPr>
          <a:lstStyle/>
          <a:p>
            <a:pPr marL="0" marR="0" lvl="0" indent="0" algn="l" defTabSz="914400" rtl="0" eaLnBrk="1" fontAlgn="auto" latinLnBrk="0" hangingPunct="1">
              <a:lnSpc>
                <a:spcPct val="115000"/>
              </a:lnSpc>
              <a:spcBef>
                <a:spcPts val="0"/>
              </a:spcBef>
              <a:spcAft>
                <a:spcPts val="800"/>
              </a:spcAft>
              <a:buClrTx/>
              <a:buSzTx/>
              <a:buFontTx/>
              <a:buNone/>
              <a:tabLst/>
              <a:defRPr/>
            </a:pPr>
            <a:r>
              <a:rPr kumimoji="0" lang="en-GB" sz="32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Full of snivel, having a cold in the head</a:t>
            </a:r>
            <a:endParaRPr kumimoji="0" lang="en-GB" sz="18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p:txBody>
      </p:sp>
      <p:sp>
        <p:nvSpPr>
          <p:cNvPr id="11" name="TextBox 10">
            <a:extLst>
              <a:ext uri="{FF2B5EF4-FFF2-40B4-BE49-F238E27FC236}">
                <a16:creationId xmlns:a16="http://schemas.microsoft.com/office/drawing/2014/main" id="{D25BDB3C-18A7-2DE6-BFC1-F9E9216D7930}"/>
              </a:ext>
            </a:extLst>
          </p:cNvPr>
          <p:cNvSpPr txBox="1"/>
          <p:nvPr/>
        </p:nvSpPr>
        <p:spPr>
          <a:xfrm>
            <a:off x="1495418" y="4484855"/>
            <a:ext cx="8745862"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Whole, hale, sound, in good health</a:t>
            </a:r>
            <a:endParaRPr kumimoji="0" lang="en-GB" sz="3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 name="TextBox 12">
            <a:extLst>
              <a:ext uri="{FF2B5EF4-FFF2-40B4-BE49-F238E27FC236}">
                <a16:creationId xmlns:a16="http://schemas.microsoft.com/office/drawing/2014/main" id="{7608A817-D33D-C136-9F63-3F3513A7E6CA}"/>
              </a:ext>
            </a:extLst>
          </p:cNvPr>
          <p:cNvSpPr txBox="1"/>
          <p:nvPr/>
        </p:nvSpPr>
        <p:spPr>
          <a:xfrm>
            <a:off x="1495418" y="2537106"/>
            <a:ext cx="6096000"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Sickness, illness, disease</a:t>
            </a:r>
            <a:endParaRPr kumimoji="0" lang="en-GB" sz="3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TextBox 13">
            <a:extLst>
              <a:ext uri="{FF2B5EF4-FFF2-40B4-BE49-F238E27FC236}">
                <a16:creationId xmlns:a16="http://schemas.microsoft.com/office/drawing/2014/main" id="{D84A1A07-1F20-0DD4-9F2E-BF910C5C3EC3}"/>
              </a:ext>
            </a:extLst>
          </p:cNvPr>
          <p:cNvSpPr txBox="1"/>
          <p:nvPr/>
        </p:nvSpPr>
        <p:spPr>
          <a:xfrm>
            <a:off x="863600" y="2537106"/>
            <a:ext cx="426720"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Aptos" panose="02110004020202020204"/>
                <a:ea typeface="+mn-ea"/>
                <a:cs typeface="+mn-cs"/>
              </a:rPr>
              <a:t>A</a:t>
            </a:r>
            <a:endParaRPr kumimoji="0" lang="en-GB" sz="3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 name="TextBox 14">
            <a:extLst>
              <a:ext uri="{FF2B5EF4-FFF2-40B4-BE49-F238E27FC236}">
                <a16:creationId xmlns:a16="http://schemas.microsoft.com/office/drawing/2014/main" id="{7BE1FCBC-34EB-2337-8C00-4F6B012193EC}"/>
              </a:ext>
            </a:extLst>
          </p:cNvPr>
          <p:cNvSpPr txBox="1"/>
          <p:nvPr/>
        </p:nvSpPr>
        <p:spPr>
          <a:xfrm>
            <a:off x="863600" y="3499392"/>
            <a:ext cx="43313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Aptos" panose="02110004020202020204"/>
                <a:ea typeface="+mn-ea"/>
                <a:cs typeface="+mn-cs"/>
              </a:rPr>
              <a:t>B</a:t>
            </a:r>
            <a:endParaRPr kumimoji="0" lang="en-GB" sz="3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 name="TextBox 15">
            <a:extLst>
              <a:ext uri="{FF2B5EF4-FFF2-40B4-BE49-F238E27FC236}">
                <a16:creationId xmlns:a16="http://schemas.microsoft.com/office/drawing/2014/main" id="{14457C7B-EE13-AB3F-7DD9-F5A1EF39AC94}"/>
              </a:ext>
            </a:extLst>
          </p:cNvPr>
          <p:cNvSpPr txBox="1"/>
          <p:nvPr/>
        </p:nvSpPr>
        <p:spPr>
          <a:xfrm>
            <a:off x="863600" y="4484855"/>
            <a:ext cx="468398"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Aptos" panose="02110004020202020204"/>
                <a:ea typeface="+mn-ea"/>
                <a:cs typeface="+mn-cs"/>
              </a:rPr>
              <a:t>C</a:t>
            </a:r>
            <a:endParaRPr kumimoji="0" lang="en-GB" sz="3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4" name="Picture 3">
            <a:extLst>
              <a:ext uri="{FF2B5EF4-FFF2-40B4-BE49-F238E27FC236}">
                <a16:creationId xmlns:a16="http://schemas.microsoft.com/office/drawing/2014/main" id="{E610F3E9-B8A4-4545-AD19-A9BD2048445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241280" y="238680"/>
            <a:ext cx="1603257" cy="1274268"/>
          </a:xfrm>
          <a:prstGeom prst="rect">
            <a:avLst/>
          </a:prstGeom>
        </p:spPr>
      </p:pic>
    </p:spTree>
    <p:extLst>
      <p:ext uri="{BB962C8B-B14F-4D97-AF65-F5344CB8AC3E}">
        <p14:creationId xmlns:p14="http://schemas.microsoft.com/office/powerpoint/2010/main" val="84758082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3EE4F0-D2FF-3523-83DE-9B7DB1534908}"/>
            </a:ext>
          </a:extLst>
        </p:cNvPr>
        <p:cNvGrpSpPr/>
        <p:nvPr/>
      </p:nvGrpSpPr>
      <p:grpSpPr>
        <a:xfrm>
          <a:off x="0" y="0"/>
          <a:ext cx="0" cy="0"/>
          <a:chOff x="0" y="0"/>
          <a:chExt cx="0" cy="0"/>
        </a:xfrm>
      </p:grpSpPr>
      <p:sp>
        <p:nvSpPr>
          <p:cNvPr id="2" name="Rectangle: Rounded Corners 1">
            <a:hlinkClick r:id="rId2" action="ppaction://hlinksldjump"/>
            <a:extLst>
              <a:ext uri="{FF2B5EF4-FFF2-40B4-BE49-F238E27FC236}">
                <a16:creationId xmlns:a16="http://schemas.microsoft.com/office/drawing/2014/main" id="{D040519D-96FD-3E3D-60EE-F8D307EC9A69}"/>
              </a:ext>
            </a:extLst>
          </p:cNvPr>
          <p:cNvSpPr/>
          <p:nvPr/>
        </p:nvSpPr>
        <p:spPr>
          <a:xfrm>
            <a:off x="658368" y="4376897"/>
            <a:ext cx="8869680" cy="795528"/>
          </a:xfrm>
          <a:prstGeom prst="roundRect">
            <a:avLst/>
          </a:prstGeom>
          <a:solidFill>
            <a:schemeClr val="accent6">
              <a:lumMod val="40000"/>
              <a:lumOff val="60000"/>
            </a:schemeClr>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 name="Rectangle: Rounded Corners 17">
            <a:hlinkClick r:id="rId3" action="ppaction://hlinksldjump"/>
            <a:extLst>
              <a:ext uri="{FF2B5EF4-FFF2-40B4-BE49-F238E27FC236}">
                <a16:creationId xmlns:a16="http://schemas.microsoft.com/office/drawing/2014/main" id="{54317CBB-2245-A3AB-BB81-918F6B3826FD}"/>
              </a:ext>
            </a:extLst>
          </p:cNvPr>
          <p:cNvSpPr/>
          <p:nvPr/>
        </p:nvSpPr>
        <p:spPr>
          <a:xfrm>
            <a:off x="658368" y="3394015"/>
            <a:ext cx="8869680" cy="795528"/>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 name="Rectangle: Rounded Corners 16">
            <a:hlinkClick r:id="rId4" action="ppaction://hlinksldjump"/>
            <a:extLst>
              <a:ext uri="{FF2B5EF4-FFF2-40B4-BE49-F238E27FC236}">
                <a16:creationId xmlns:a16="http://schemas.microsoft.com/office/drawing/2014/main" id="{6B3E7B04-B84F-3798-72D0-9C8AF274F392}"/>
              </a:ext>
            </a:extLst>
          </p:cNvPr>
          <p:cNvSpPr/>
          <p:nvPr/>
        </p:nvSpPr>
        <p:spPr>
          <a:xfrm>
            <a:off x="658368" y="2431729"/>
            <a:ext cx="8869680" cy="795528"/>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 name="TextBox 2">
            <a:extLst>
              <a:ext uri="{FF2B5EF4-FFF2-40B4-BE49-F238E27FC236}">
                <a16:creationId xmlns:a16="http://schemas.microsoft.com/office/drawing/2014/main" id="{FCB9222D-A993-06CC-F99D-A89FB3D48028}"/>
              </a:ext>
            </a:extLst>
          </p:cNvPr>
          <p:cNvSpPr txBox="1"/>
          <p:nvPr/>
        </p:nvSpPr>
        <p:spPr>
          <a:xfrm>
            <a:off x="863600" y="805062"/>
            <a:ext cx="6096000" cy="1303690"/>
          </a:xfrm>
          <a:prstGeom prst="rect">
            <a:avLst/>
          </a:prstGeom>
          <a:noFill/>
        </p:spPr>
        <p:txBody>
          <a:bodyPr wrap="square">
            <a:spAutoFit/>
          </a:bodyPr>
          <a:lstStyle/>
          <a:p>
            <a:pPr marL="0" marR="0" lvl="0" indent="0" algn="l" defTabSz="914400" rtl="0" eaLnBrk="1" fontAlgn="auto" latinLnBrk="0" hangingPunct="1">
              <a:lnSpc>
                <a:spcPct val="115000"/>
              </a:lnSpc>
              <a:spcBef>
                <a:spcPts val="0"/>
              </a:spcBef>
              <a:spcAft>
                <a:spcPts val="800"/>
              </a:spcAft>
              <a:buClrTx/>
              <a:buSzTx/>
              <a:buFontTx/>
              <a:buNone/>
              <a:tabLst/>
              <a:defRPr/>
            </a:pPr>
            <a:r>
              <a:rPr kumimoji="0" lang="en-GB" sz="7200" b="0" i="1" u="none" strike="noStrike" kern="100" cap="none" spc="0" normalizeH="0" baseline="0" noProof="0" dirty="0" err="1">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hál</a:t>
            </a:r>
            <a:endParaRPr kumimoji="0" lang="en-GB" sz="48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p:txBody>
      </p:sp>
      <p:sp>
        <p:nvSpPr>
          <p:cNvPr id="9" name="TextBox 8">
            <a:extLst>
              <a:ext uri="{FF2B5EF4-FFF2-40B4-BE49-F238E27FC236}">
                <a16:creationId xmlns:a16="http://schemas.microsoft.com/office/drawing/2014/main" id="{CBC7400B-B6E8-84DD-E829-8033E6322CAD}"/>
              </a:ext>
            </a:extLst>
          </p:cNvPr>
          <p:cNvSpPr txBox="1"/>
          <p:nvPr/>
        </p:nvSpPr>
        <p:spPr>
          <a:xfrm>
            <a:off x="1495418" y="3476404"/>
            <a:ext cx="8983606" cy="630750"/>
          </a:xfrm>
          <a:prstGeom prst="rect">
            <a:avLst/>
          </a:prstGeom>
          <a:noFill/>
        </p:spPr>
        <p:txBody>
          <a:bodyPr wrap="square">
            <a:spAutoFit/>
          </a:bodyPr>
          <a:lstStyle/>
          <a:p>
            <a:pPr marL="0" marR="0" lvl="0" indent="0" algn="l" defTabSz="914400" rtl="0" eaLnBrk="1" fontAlgn="auto" latinLnBrk="0" hangingPunct="1">
              <a:lnSpc>
                <a:spcPct val="115000"/>
              </a:lnSpc>
              <a:spcBef>
                <a:spcPts val="0"/>
              </a:spcBef>
              <a:spcAft>
                <a:spcPts val="800"/>
              </a:spcAft>
              <a:buClrTx/>
              <a:buSzTx/>
              <a:buFontTx/>
              <a:buNone/>
              <a:tabLst/>
              <a:defRPr/>
            </a:pPr>
            <a:r>
              <a:rPr kumimoji="0" lang="en-GB" sz="32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Full of snivel, having a cold in the head</a:t>
            </a:r>
            <a:endParaRPr kumimoji="0" lang="en-GB" sz="18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p:txBody>
      </p:sp>
      <p:sp>
        <p:nvSpPr>
          <p:cNvPr id="11" name="TextBox 10">
            <a:extLst>
              <a:ext uri="{FF2B5EF4-FFF2-40B4-BE49-F238E27FC236}">
                <a16:creationId xmlns:a16="http://schemas.microsoft.com/office/drawing/2014/main" id="{7672CB01-610F-DCB0-1E7D-CAA501247767}"/>
              </a:ext>
            </a:extLst>
          </p:cNvPr>
          <p:cNvSpPr txBox="1"/>
          <p:nvPr/>
        </p:nvSpPr>
        <p:spPr>
          <a:xfrm>
            <a:off x="1495418" y="4484855"/>
            <a:ext cx="8745862"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Whole, hale, sound, in good health</a:t>
            </a:r>
            <a:endParaRPr kumimoji="0" lang="en-GB" sz="3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 name="TextBox 12">
            <a:extLst>
              <a:ext uri="{FF2B5EF4-FFF2-40B4-BE49-F238E27FC236}">
                <a16:creationId xmlns:a16="http://schemas.microsoft.com/office/drawing/2014/main" id="{45094F93-A249-087E-8908-F2508BB23B96}"/>
              </a:ext>
            </a:extLst>
          </p:cNvPr>
          <p:cNvSpPr txBox="1"/>
          <p:nvPr/>
        </p:nvSpPr>
        <p:spPr>
          <a:xfrm>
            <a:off x="1495418" y="2537106"/>
            <a:ext cx="6096000"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Sickness, illness, disease</a:t>
            </a:r>
            <a:endParaRPr kumimoji="0" lang="en-GB" sz="3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TextBox 13">
            <a:extLst>
              <a:ext uri="{FF2B5EF4-FFF2-40B4-BE49-F238E27FC236}">
                <a16:creationId xmlns:a16="http://schemas.microsoft.com/office/drawing/2014/main" id="{24B993B0-A408-1063-6157-DBA18A217D14}"/>
              </a:ext>
            </a:extLst>
          </p:cNvPr>
          <p:cNvSpPr txBox="1"/>
          <p:nvPr/>
        </p:nvSpPr>
        <p:spPr>
          <a:xfrm>
            <a:off x="863600" y="2537106"/>
            <a:ext cx="426720"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Aptos" panose="02110004020202020204"/>
                <a:ea typeface="+mn-ea"/>
                <a:cs typeface="+mn-cs"/>
              </a:rPr>
              <a:t>A</a:t>
            </a:r>
            <a:endParaRPr kumimoji="0" lang="en-GB" sz="3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 name="TextBox 14">
            <a:extLst>
              <a:ext uri="{FF2B5EF4-FFF2-40B4-BE49-F238E27FC236}">
                <a16:creationId xmlns:a16="http://schemas.microsoft.com/office/drawing/2014/main" id="{5BED97B6-9360-5DA9-BEB0-47F56F5347C5}"/>
              </a:ext>
            </a:extLst>
          </p:cNvPr>
          <p:cNvSpPr txBox="1"/>
          <p:nvPr/>
        </p:nvSpPr>
        <p:spPr>
          <a:xfrm>
            <a:off x="863600" y="3499392"/>
            <a:ext cx="43313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Aptos" panose="02110004020202020204"/>
                <a:ea typeface="+mn-ea"/>
                <a:cs typeface="+mn-cs"/>
              </a:rPr>
              <a:t>B</a:t>
            </a:r>
            <a:endParaRPr kumimoji="0" lang="en-GB" sz="3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 name="TextBox 15">
            <a:extLst>
              <a:ext uri="{FF2B5EF4-FFF2-40B4-BE49-F238E27FC236}">
                <a16:creationId xmlns:a16="http://schemas.microsoft.com/office/drawing/2014/main" id="{CAAF2D59-48C9-56E9-7BAD-F9B9A81E2E56}"/>
              </a:ext>
            </a:extLst>
          </p:cNvPr>
          <p:cNvSpPr txBox="1"/>
          <p:nvPr/>
        </p:nvSpPr>
        <p:spPr>
          <a:xfrm>
            <a:off x="863600" y="4484855"/>
            <a:ext cx="468398"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Aptos" panose="02110004020202020204"/>
                <a:ea typeface="+mn-ea"/>
                <a:cs typeface="+mn-cs"/>
              </a:rPr>
              <a:t>C</a:t>
            </a:r>
            <a:endParaRPr kumimoji="0" lang="en-GB" sz="3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4" name="Picture 3">
            <a:extLst>
              <a:ext uri="{FF2B5EF4-FFF2-40B4-BE49-F238E27FC236}">
                <a16:creationId xmlns:a16="http://schemas.microsoft.com/office/drawing/2014/main" id="{40426E56-9BCB-075D-C3E4-5C303D477AF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241280" y="238680"/>
            <a:ext cx="1603257" cy="1274268"/>
          </a:xfrm>
          <a:prstGeom prst="rect">
            <a:avLst/>
          </a:prstGeom>
        </p:spPr>
      </p:pic>
      <p:sp>
        <p:nvSpPr>
          <p:cNvPr id="6" name="Rectangle: Rounded Corners 5">
            <a:hlinkClick r:id="rId3" action="ppaction://hlinksldjump"/>
            <a:extLst>
              <a:ext uri="{FF2B5EF4-FFF2-40B4-BE49-F238E27FC236}">
                <a16:creationId xmlns:a16="http://schemas.microsoft.com/office/drawing/2014/main" id="{F379D849-89D8-C65F-95CD-FA0337972DEC}"/>
              </a:ext>
            </a:extLst>
          </p:cNvPr>
          <p:cNvSpPr/>
          <p:nvPr/>
        </p:nvSpPr>
        <p:spPr>
          <a:xfrm>
            <a:off x="658368" y="4376897"/>
            <a:ext cx="8869680" cy="795528"/>
          </a:xfrm>
          <a:prstGeom prst="round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5629651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D172F1-2AD2-E970-4D6E-40453CFDF076}"/>
            </a:ext>
          </a:extLst>
        </p:cNvPr>
        <p:cNvGrpSpPr/>
        <p:nvPr/>
      </p:nvGrpSpPr>
      <p:grpSpPr>
        <a:xfrm>
          <a:off x="0" y="0"/>
          <a:ext cx="0" cy="0"/>
          <a:chOff x="0" y="0"/>
          <a:chExt cx="0" cy="0"/>
        </a:xfrm>
      </p:grpSpPr>
      <p:sp>
        <p:nvSpPr>
          <p:cNvPr id="2" name="Rectangle: Rounded Corners 1">
            <a:hlinkClick r:id="rId2" action="ppaction://hlinksldjump"/>
            <a:extLst>
              <a:ext uri="{FF2B5EF4-FFF2-40B4-BE49-F238E27FC236}">
                <a16:creationId xmlns:a16="http://schemas.microsoft.com/office/drawing/2014/main" id="{CA7FF018-82AA-1A5E-6F39-199FB5505482}"/>
              </a:ext>
            </a:extLst>
          </p:cNvPr>
          <p:cNvSpPr/>
          <p:nvPr/>
        </p:nvSpPr>
        <p:spPr>
          <a:xfrm>
            <a:off x="658368" y="2431729"/>
            <a:ext cx="8869680" cy="795528"/>
          </a:xfrm>
          <a:prstGeom prst="roundRect">
            <a:avLst/>
          </a:prstGeom>
          <a:solidFill>
            <a:schemeClr val="accent6">
              <a:lumMod val="40000"/>
              <a:lumOff val="60000"/>
            </a:schemeClr>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 name="Rectangle: Rounded Corners 18">
            <a:hlinkClick r:id="rId3" action="ppaction://hlinksldjump"/>
            <a:extLst>
              <a:ext uri="{FF2B5EF4-FFF2-40B4-BE49-F238E27FC236}">
                <a16:creationId xmlns:a16="http://schemas.microsoft.com/office/drawing/2014/main" id="{1F1FC27B-3FED-BE74-6876-E58F23CC1590}"/>
              </a:ext>
            </a:extLst>
          </p:cNvPr>
          <p:cNvSpPr/>
          <p:nvPr/>
        </p:nvSpPr>
        <p:spPr>
          <a:xfrm>
            <a:off x="658368" y="4379478"/>
            <a:ext cx="8869680" cy="795528"/>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 name="Rectangle: Rounded Corners 17">
            <a:hlinkClick r:id="rId2" action="ppaction://hlinksldjump"/>
            <a:extLst>
              <a:ext uri="{FF2B5EF4-FFF2-40B4-BE49-F238E27FC236}">
                <a16:creationId xmlns:a16="http://schemas.microsoft.com/office/drawing/2014/main" id="{350FCACF-1218-A213-1C70-8B0DD325F081}"/>
              </a:ext>
            </a:extLst>
          </p:cNvPr>
          <p:cNvSpPr/>
          <p:nvPr/>
        </p:nvSpPr>
        <p:spPr>
          <a:xfrm>
            <a:off x="658368" y="3394015"/>
            <a:ext cx="8869680" cy="795528"/>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 name="Rectangle: Rounded Corners 16">
            <a:hlinkClick r:id="rId3" action="ppaction://hlinksldjump"/>
            <a:extLst>
              <a:ext uri="{FF2B5EF4-FFF2-40B4-BE49-F238E27FC236}">
                <a16:creationId xmlns:a16="http://schemas.microsoft.com/office/drawing/2014/main" id="{EA4E63E1-98A4-8A4E-6280-4053869DECDB}"/>
              </a:ext>
            </a:extLst>
          </p:cNvPr>
          <p:cNvSpPr/>
          <p:nvPr/>
        </p:nvSpPr>
        <p:spPr>
          <a:xfrm>
            <a:off x="658368" y="2431729"/>
            <a:ext cx="8869680" cy="795528"/>
          </a:xfrm>
          <a:prstGeom prst="round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 name="TextBox 2">
            <a:extLst>
              <a:ext uri="{FF2B5EF4-FFF2-40B4-BE49-F238E27FC236}">
                <a16:creationId xmlns:a16="http://schemas.microsoft.com/office/drawing/2014/main" id="{08199F88-3544-1AEE-87A5-D2BCCDECC5CE}"/>
              </a:ext>
            </a:extLst>
          </p:cNvPr>
          <p:cNvSpPr txBox="1"/>
          <p:nvPr/>
        </p:nvSpPr>
        <p:spPr>
          <a:xfrm>
            <a:off x="863600" y="805062"/>
            <a:ext cx="6096000" cy="1303690"/>
          </a:xfrm>
          <a:prstGeom prst="rect">
            <a:avLst/>
          </a:prstGeom>
          <a:noFill/>
        </p:spPr>
        <p:txBody>
          <a:bodyPr wrap="square">
            <a:spAutoFit/>
          </a:bodyPr>
          <a:lstStyle/>
          <a:p>
            <a:pPr marL="0" marR="0" lvl="0" indent="0" algn="l" defTabSz="914400" rtl="0" eaLnBrk="1" fontAlgn="auto" latinLnBrk="0" hangingPunct="1">
              <a:lnSpc>
                <a:spcPct val="115000"/>
              </a:lnSpc>
              <a:spcBef>
                <a:spcPts val="0"/>
              </a:spcBef>
              <a:spcAft>
                <a:spcPts val="800"/>
              </a:spcAft>
              <a:buClrTx/>
              <a:buSzTx/>
              <a:buFontTx/>
              <a:buNone/>
              <a:tabLst/>
              <a:defRPr/>
            </a:pPr>
            <a:r>
              <a:rPr kumimoji="0" lang="en-GB" sz="7200" b="0" i="1" u="none" strike="noStrike" kern="100" cap="none" spc="0" normalizeH="0" baseline="0" noProof="0" dirty="0" err="1">
                <a:ln>
                  <a:noFill/>
                </a:ln>
                <a:solidFill>
                  <a:prstClr val="black"/>
                </a:solidFill>
                <a:effectLst/>
                <a:uLnTx/>
                <a:uFillTx/>
                <a:latin typeface="Aptos" panose="020B0004020202020204" pitchFamily="34" charset="0"/>
                <a:ea typeface="+mn-ea"/>
                <a:cs typeface="Times New Roman" panose="02020603050405020304" pitchFamily="18" charset="0"/>
              </a:rPr>
              <a:t>seócness</a:t>
            </a:r>
            <a:endParaRPr kumimoji="0" lang="en-GB" sz="7200" b="0" i="1" u="none" strike="noStrike" kern="100" cap="none" spc="0" normalizeH="0" baseline="0" noProof="0" dirty="0">
              <a:ln>
                <a:noFill/>
              </a:ln>
              <a:solidFill>
                <a:prstClr val="black"/>
              </a:solidFill>
              <a:effectLst/>
              <a:uLnTx/>
              <a:uFillTx/>
              <a:latin typeface="Aptos" panose="020B0004020202020204" pitchFamily="34" charset="0"/>
              <a:ea typeface="+mn-ea"/>
              <a:cs typeface="Times New Roman" panose="02020603050405020304" pitchFamily="18" charset="0"/>
            </a:endParaRPr>
          </a:p>
        </p:txBody>
      </p:sp>
      <p:sp>
        <p:nvSpPr>
          <p:cNvPr id="9" name="TextBox 8">
            <a:extLst>
              <a:ext uri="{FF2B5EF4-FFF2-40B4-BE49-F238E27FC236}">
                <a16:creationId xmlns:a16="http://schemas.microsoft.com/office/drawing/2014/main" id="{898ED5BA-5B33-3EA9-0424-1F59B06061A7}"/>
              </a:ext>
            </a:extLst>
          </p:cNvPr>
          <p:cNvSpPr txBox="1"/>
          <p:nvPr/>
        </p:nvSpPr>
        <p:spPr>
          <a:xfrm>
            <a:off x="1495418" y="3476404"/>
            <a:ext cx="8983606" cy="630750"/>
          </a:xfrm>
          <a:prstGeom prst="rect">
            <a:avLst/>
          </a:prstGeom>
          <a:noFill/>
        </p:spPr>
        <p:txBody>
          <a:bodyPr wrap="square">
            <a:spAutoFit/>
          </a:bodyPr>
          <a:lstStyle/>
          <a:p>
            <a:pPr marL="0" marR="0" lvl="0" indent="0" algn="l" defTabSz="914400" rtl="0" eaLnBrk="1" fontAlgn="auto" latinLnBrk="0" hangingPunct="1">
              <a:lnSpc>
                <a:spcPct val="115000"/>
              </a:lnSpc>
              <a:spcBef>
                <a:spcPts val="0"/>
              </a:spcBef>
              <a:spcAft>
                <a:spcPts val="800"/>
              </a:spcAft>
              <a:buClrTx/>
              <a:buSzTx/>
              <a:buFontTx/>
              <a:buNone/>
              <a:tabLst/>
              <a:defRPr/>
            </a:pPr>
            <a:r>
              <a:rPr kumimoji="0" lang="en-GB" sz="32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Doctor or physician</a:t>
            </a:r>
            <a:endParaRPr kumimoji="0" lang="en-GB" sz="18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p:txBody>
      </p:sp>
      <p:sp>
        <p:nvSpPr>
          <p:cNvPr id="11" name="TextBox 10">
            <a:extLst>
              <a:ext uri="{FF2B5EF4-FFF2-40B4-BE49-F238E27FC236}">
                <a16:creationId xmlns:a16="http://schemas.microsoft.com/office/drawing/2014/main" id="{562FA132-44A2-795C-BB3E-A9DA475D6D46}"/>
              </a:ext>
            </a:extLst>
          </p:cNvPr>
          <p:cNvSpPr txBox="1"/>
          <p:nvPr/>
        </p:nvSpPr>
        <p:spPr>
          <a:xfrm>
            <a:off x="1495418" y="4484855"/>
            <a:ext cx="8745862"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A lung disease</a:t>
            </a:r>
            <a:endParaRPr kumimoji="0" lang="en-GB" sz="3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 name="TextBox 12">
            <a:extLst>
              <a:ext uri="{FF2B5EF4-FFF2-40B4-BE49-F238E27FC236}">
                <a16:creationId xmlns:a16="http://schemas.microsoft.com/office/drawing/2014/main" id="{C54A4EE1-D8FF-A81C-24DF-AB0A31ABF1BE}"/>
              </a:ext>
            </a:extLst>
          </p:cNvPr>
          <p:cNvSpPr txBox="1"/>
          <p:nvPr/>
        </p:nvSpPr>
        <p:spPr>
          <a:xfrm>
            <a:off x="1495418" y="2537106"/>
            <a:ext cx="6096000"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Sickness, illness, disease</a:t>
            </a:r>
            <a:endParaRPr kumimoji="0" lang="en-GB" sz="3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TextBox 13">
            <a:extLst>
              <a:ext uri="{FF2B5EF4-FFF2-40B4-BE49-F238E27FC236}">
                <a16:creationId xmlns:a16="http://schemas.microsoft.com/office/drawing/2014/main" id="{8021EEDE-1823-7DBC-895B-6D35F515DC8E}"/>
              </a:ext>
            </a:extLst>
          </p:cNvPr>
          <p:cNvSpPr txBox="1"/>
          <p:nvPr/>
        </p:nvSpPr>
        <p:spPr>
          <a:xfrm>
            <a:off x="863600" y="2537106"/>
            <a:ext cx="426720"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Aptos" panose="02110004020202020204"/>
                <a:ea typeface="+mn-ea"/>
                <a:cs typeface="+mn-cs"/>
              </a:rPr>
              <a:t>A</a:t>
            </a:r>
            <a:endParaRPr kumimoji="0" lang="en-GB" sz="3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 name="TextBox 14">
            <a:extLst>
              <a:ext uri="{FF2B5EF4-FFF2-40B4-BE49-F238E27FC236}">
                <a16:creationId xmlns:a16="http://schemas.microsoft.com/office/drawing/2014/main" id="{637683F9-8ECD-8D1E-D6A1-16A05DBEBF28}"/>
              </a:ext>
            </a:extLst>
          </p:cNvPr>
          <p:cNvSpPr txBox="1"/>
          <p:nvPr/>
        </p:nvSpPr>
        <p:spPr>
          <a:xfrm>
            <a:off x="863600" y="3499392"/>
            <a:ext cx="43313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Aptos" panose="02110004020202020204"/>
                <a:ea typeface="+mn-ea"/>
                <a:cs typeface="+mn-cs"/>
              </a:rPr>
              <a:t>B</a:t>
            </a:r>
            <a:endParaRPr kumimoji="0" lang="en-GB" sz="3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 name="TextBox 15">
            <a:extLst>
              <a:ext uri="{FF2B5EF4-FFF2-40B4-BE49-F238E27FC236}">
                <a16:creationId xmlns:a16="http://schemas.microsoft.com/office/drawing/2014/main" id="{A1F2E31F-CD88-DCDF-B02C-2DD9D29FBADD}"/>
              </a:ext>
            </a:extLst>
          </p:cNvPr>
          <p:cNvSpPr txBox="1"/>
          <p:nvPr/>
        </p:nvSpPr>
        <p:spPr>
          <a:xfrm>
            <a:off x="863600" y="4484855"/>
            <a:ext cx="468398"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Aptos" panose="02110004020202020204"/>
                <a:ea typeface="+mn-ea"/>
                <a:cs typeface="+mn-cs"/>
              </a:rPr>
              <a:t>C</a:t>
            </a:r>
            <a:endParaRPr kumimoji="0" lang="en-GB" sz="3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4" name="Picture 3">
            <a:extLst>
              <a:ext uri="{FF2B5EF4-FFF2-40B4-BE49-F238E27FC236}">
                <a16:creationId xmlns:a16="http://schemas.microsoft.com/office/drawing/2014/main" id="{E5800324-9208-4F50-E054-EC9954FCB89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241280" y="238680"/>
            <a:ext cx="1603257" cy="1274268"/>
          </a:xfrm>
          <a:prstGeom prst="rect">
            <a:avLst/>
          </a:prstGeom>
        </p:spPr>
      </p:pic>
    </p:spTree>
    <p:extLst>
      <p:ext uri="{BB962C8B-B14F-4D97-AF65-F5344CB8AC3E}">
        <p14:creationId xmlns:p14="http://schemas.microsoft.com/office/powerpoint/2010/main" val="1330929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540BE0-261A-A2DF-ECB4-AFFAD99D4623}"/>
            </a:ext>
          </a:extLst>
        </p:cNvPr>
        <p:cNvGrpSpPr/>
        <p:nvPr/>
      </p:nvGrpSpPr>
      <p:grpSpPr>
        <a:xfrm>
          <a:off x="0" y="0"/>
          <a:ext cx="0" cy="0"/>
          <a:chOff x="0" y="0"/>
          <a:chExt cx="0" cy="0"/>
        </a:xfrm>
      </p:grpSpPr>
      <p:sp>
        <p:nvSpPr>
          <p:cNvPr id="2" name="Rectangle: Rounded Corners 1">
            <a:hlinkClick r:id="rId2" action="ppaction://hlinksldjump"/>
            <a:extLst>
              <a:ext uri="{FF2B5EF4-FFF2-40B4-BE49-F238E27FC236}">
                <a16:creationId xmlns:a16="http://schemas.microsoft.com/office/drawing/2014/main" id="{7483A003-B884-8AAE-B749-3054B55054AE}"/>
              </a:ext>
            </a:extLst>
          </p:cNvPr>
          <p:cNvSpPr/>
          <p:nvPr/>
        </p:nvSpPr>
        <p:spPr>
          <a:xfrm>
            <a:off x="658368" y="2431729"/>
            <a:ext cx="8869680" cy="795528"/>
          </a:xfrm>
          <a:prstGeom prst="roundRect">
            <a:avLst/>
          </a:prstGeom>
          <a:solidFill>
            <a:schemeClr val="accent6">
              <a:lumMod val="40000"/>
              <a:lumOff val="60000"/>
            </a:schemeClr>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 name="Rectangle: Rounded Corners 18">
            <a:hlinkClick r:id="rId3" action="ppaction://hlinksldjump"/>
            <a:extLst>
              <a:ext uri="{FF2B5EF4-FFF2-40B4-BE49-F238E27FC236}">
                <a16:creationId xmlns:a16="http://schemas.microsoft.com/office/drawing/2014/main" id="{158395A0-DE8E-9756-D27E-5CC9D4EC557B}"/>
              </a:ext>
            </a:extLst>
          </p:cNvPr>
          <p:cNvSpPr/>
          <p:nvPr/>
        </p:nvSpPr>
        <p:spPr>
          <a:xfrm>
            <a:off x="658368" y="4379478"/>
            <a:ext cx="8869680" cy="795528"/>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 name="Rectangle: Rounded Corners 17">
            <a:hlinkClick r:id="rId2" action="ppaction://hlinksldjump"/>
            <a:extLst>
              <a:ext uri="{FF2B5EF4-FFF2-40B4-BE49-F238E27FC236}">
                <a16:creationId xmlns:a16="http://schemas.microsoft.com/office/drawing/2014/main" id="{3A5568FF-767D-8391-512B-5ADFDA2D43CE}"/>
              </a:ext>
            </a:extLst>
          </p:cNvPr>
          <p:cNvSpPr/>
          <p:nvPr/>
        </p:nvSpPr>
        <p:spPr>
          <a:xfrm>
            <a:off x="658368" y="3394015"/>
            <a:ext cx="8869680" cy="795528"/>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 name="Rectangle: Rounded Corners 16">
            <a:hlinkClick r:id="rId3" action="ppaction://hlinksldjump"/>
            <a:extLst>
              <a:ext uri="{FF2B5EF4-FFF2-40B4-BE49-F238E27FC236}">
                <a16:creationId xmlns:a16="http://schemas.microsoft.com/office/drawing/2014/main" id="{7D3A076B-63E2-10D3-FB92-FD90E49F1E84}"/>
              </a:ext>
            </a:extLst>
          </p:cNvPr>
          <p:cNvSpPr/>
          <p:nvPr/>
        </p:nvSpPr>
        <p:spPr>
          <a:xfrm>
            <a:off x="658368" y="2431729"/>
            <a:ext cx="8869680" cy="795528"/>
          </a:xfrm>
          <a:prstGeom prst="round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 name="TextBox 2">
            <a:extLst>
              <a:ext uri="{FF2B5EF4-FFF2-40B4-BE49-F238E27FC236}">
                <a16:creationId xmlns:a16="http://schemas.microsoft.com/office/drawing/2014/main" id="{7E43E101-DEA9-3F74-228A-32A98596BEC0}"/>
              </a:ext>
            </a:extLst>
          </p:cNvPr>
          <p:cNvSpPr txBox="1"/>
          <p:nvPr/>
        </p:nvSpPr>
        <p:spPr>
          <a:xfrm>
            <a:off x="863600" y="805062"/>
            <a:ext cx="6096000" cy="12003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200" b="0" i="1" u="none" strike="noStrike" kern="100" cap="none" spc="0" normalizeH="0" baseline="0" noProof="0" dirty="0" err="1">
                <a:ln>
                  <a:noFill/>
                </a:ln>
                <a:solidFill>
                  <a:prstClr val="black"/>
                </a:solidFill>
                <a:effectLst/>
                <a:uLnTx/>
                <a:uFillTx/>
                <a:latin typeface="Aptos" panose="020B0004020202020204" pitchFamily="34" charset="0"/>
                <a:ea typeface="+mn-ea"/>
                <a:cs typeface="Times New Roman" panose="02020603050405020304" pitchFamily="18" charset="0"/>
              </a:rPr>
              <a:t>heorte</a:t>
            </a:r>
            <a:r>
              <a:rPr kumimoji="0" lang="en-GB" sz="7200" b="0" i="1" u="none" strike="noStrike" kern="100" cap="none" spc="0" normalizeH="0" baseline="0" noProof="0" dirty="0">
                <a:ln>
                  <a:noFill/>
                </a:ln>
                <a:solidFill>
                  <a:prstClr val="black"/>
                </a:solidFill>
                <a:effectLst/>
                <a:uLnTx/>
                <a:uFillTx/>
                <a:latin typeface="Aptos" panose="020B0004020202020204" pitchFamily="34" charset="0"/>
                <a:ea typeface="+mn-ea"/>
                <a:cs typeface="Times New Roman" panose="02020603050405020304" pitchFamily="18" charset="0"/>
              </a:rPr>
              <a:t> ace</a:t>
            </a:r>
          </a:p>
        </p:txBody>
      </p:sp>
      <p:sp>
        <p:nvSpPr>
          <p:cNvPr id="9" name="TextBox 8">
            <a:extLst>
              <a:ext uri="{FF2B5EF4-FFF2-40B4-BE49-F238E27FC236}">
                <a16:creationId xmlns:a16="http://schemas.microsoft.com/office/drawing/2014/main" id="{FABA572F-9EFD-B022-6112-8A4EFB9A6DA2}"/>
              </a:ext>
            </a:extLst>
          </p:cNvPr>
          <p:cNvSpPr txBox="1"/>
          <p:nvPr/>
        </p:nvSpPr>
        <p:spPr>
          <a:xfrm>
            <a:off x="1495418" y="3476404"/>
            <a:ext cx="8983606" cy="630750"/>
          </a:xfrm>
          <a:prstGeom prst="rect">
            <a:avLst/>
          </a:prstGeom>
          <a:noFill/>
        </p:spPr>
        <p:txBody>
          <a:bodyPr wrap="square">
            <a:spAutoFit/>
          </a:bodyPr>
          <a:lstStyle/>
          <a:p>
            <a:pPr marL="0" marR="0" lvl="0" indent="0" algn="l" defTabSz="914400" rtl="0" eaLnBrk="1" fontAlgn="auto" latinLnBrk="0" hangingPunct="1">
              <a:lnSpc>
                <a:spcPct val="115000"/>
              </a:lnSpc>
              <a:spcBef>
                <a:spcPts val="0"/>
              </a:spcBef>
              <a:spcAft>
                <a:spcPts val="800"/>
              </a:spcAft>
              <a:buClrTx/>
              <a:buSzTx/>
              <a:buFontTx/>
              <a:buNone/>
              <a:tabLst/>
              <a:defRPr/>
            </a:pPr>
            <a:r>
              <a:rPr kumimoji="0" lang="en-GB" sz="32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Full of snivel, having a cold in the head</a:t>
            </a:r>
            <a:endParaRPr kumimoji="0" lang="en-GB" sz="18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p:txBody>
      </p:sp>
      <p:sp>
        <p:nvSpPr>
          <p:cNvPr id="11" name="TextBox 10">
            <a:extLst>
              <a:ext uri="{FF2B5EF4-FFF2-40B4-BE49-F238E27FC236}">
                <a16:creationId xmlns:a16="http://schemas.microsoft.com/office/drawing/2014/main" id="{03ED199F-953B-4979-31E1-9E2A857C27C1}"/>
              </a:ext>
            </a:extLst>
          </p:cNvPr>
          <p:cNvSpPr txBox="1"/>
          <p:nvPr/>
        </p:nvSpPr>
        <p:spPr>
          <a:xfrm>
            <a:off x="1495418" y="4484855"/>
            <a:ext cx="8745862"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A lung disease</a:t>
            </a:r>
            <a:endParaRPr kumimoji="0" lang="en-GB" sz="3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 name="TextBox 12">
            <a:extLst>
              <a:ext uri="{FF2B5EF4-FFF2-40B4-BE49-F238E27FC236}">
                <a16:creationId xmlns:a16="http://schemas.microsoft.com/office/drawing/2014/main" id="{97ED5866-7A65-15ED-8924-76E04F58B48E}"/>
              </a:ext>
            </a:extLst>
          </p:cNvPr>
          <p:cNvSpPr txBox="1"/>
          <p:nvPr/>
        </p:nvSpPr>
        <p:spPr>
          <a:xfrm>
            <a:off x="1495418" y="2537106"/>
            <a:ext cx="6096000"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Heart pain</a:t>
            </a:r>
            <a:endParaRPr kumimoji="0" lang="en-GB" sz="3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TextBox 13">
            <a:extLst>
              <a:ext uri="{FF2B5EF4-FFF2-40B4-BE49-F238E27FC236}">
                <a16:creationId xmlns:a16="http://schemas.microsoft.com/office/drawing/2014/main" id="{C79DCB0A-1A3A-1139-F21F-8EAE44B8D601}"/>
              </a:ext>
            </a:extLst>
          </p:cNvPr>
          <p:cNvSpPr txBox="1"/>
          <p:nvPr/>
        </p:nvSpPr>
        <p:spPr>
          <a:xfrm>
            <a:off x="863600" y="2537106"/>
            <a:ext cx="426720"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Aptos" panose="02110004020202020204"/>
                <a:ea typeface="+mn-ea"/>
                <a:cs typeface="+mn-cs"/>
              </a:rPr>
              <a:t>A</a:t>
            </a:r>
            <a:endParaRPr kumimoji="0" lang="en-GB" sz="3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 name="TextBox 14">
            <a:extLst>
              <a:ext uri="{FF2B5EF4-FFF2-40B4-BE49-F238E27FC236}">
                <a16:creationId xmlns:a16="http://schemas.microsoft.com/office/drawing/2014/main" id="{E55BB886-79D0-8DAF-3526-3B53E7A26748}"/>
              </a:ext>
            </a:extLst>
          </p:cNvPr>
          <p:cNvSpPr txBox="1"/>
          <p:nvPr/>
        </p:nvSpPr>
        <p:spPr>
          <a:xfrm>
            <a:off x="863600" y="3499392"/>
            <a:ext cx="43313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Aptos" panose="02110004020202020204"/>
                <a:ea typeface="+mn-ea"/>
                <a:cs typeface="+mn-cs"/>
              </a:rPr>
              <a:t>B</a:t>
            </a:r>
            <a:endParaRPr kumimoji="0" lang="en-GB" sz="3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 name="TextBox 15">
            <a:extLst>
              <a:ext uri="{FF2B5EF4-FFF2-40B4-BE49-F238E27FC236}">
                <a16:creationId xmlns:a16="http://schemas.microsoft.com/office/drawing/2014/main" id="{9116DE74-E766-214B-0678-24E591FE25AE}"/>
              </a:ext>
            </a:extLst>
          </p:cNvPr>
          <p:cNvSpPr txBox="1"/>
          <p:nvPr/>
        </p:nvSpPr>
        <p:spPr>
          <a:xfrm>
            <a:off x="863600" y="4484855"/>
            <a:ext cx="468398"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Aptos" panose="02110004020202020204"/>
                <a:ea typeface="+mn-ea"/>
                <a:cs typeface="+mn-cs"/>
              </a:rPr>
              <a:t>C</a:t>
            </a:r>
            <a:endParaRPr kumimoji="0" lang="en-GB" sz="3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4" name="Picture 3">
            <a:extLst>
              <a:ext uri="{FF2B5EF4-FFF2-40B4-BE49-F238E27FC236}">
                <a16:creationId xmlns:a16="http://schemas.microsoft.com/office/drawing/2014/main" id="{91B1AEC9-7CDD-17FE-88FD-91AA48DC9B5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241280" y="238680"/>
            <a:ext cx="1603257" cy="1274268"/>
          </a:xfrm>
          <a:prstGeom prst="rect">
            <a:avLst/>
          </a:prstGeom>
        </p:spPr>
      </p:pic>
    </p:spTree>
    <p:extLst>
      <p:ext uri="{BB962C8B-B14F-4D97-AF65-F5344CB8AC3E}">
        <p14:creationId xmlns:p14="http://schemas.microsoft.com/office/powerpoint/2010/main" val="1314586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08DEAD-9137-644C-80AA-B12018AA3373}"/>
            </a:ext>
          </a:extLst>
        </p:cNvPr>
        <p:cNvGrpSpPr/>
        <p:nvPr/>
      </p:nvGrpSpPr>
      <p:grpSpPr>
        <a:xfrm>
          <a:off x="0" y="0"/>
          <a:ext cx="0" cy="0"/>
          <a:chOff x="0" y="0"/>
          <a:chExt cx="0" cy="0"/>
        </a:xfrm>
      </p:grpSpPr>
      <p:sp>
        <p:nvSpPr>
          <p:cNvPr id="2" name="Rectangle: Rounded Corners 1">
            <a:hlinkClick r:id="rId2" action="ppaction://hlinksldjump"/>
            <a:extLst>
              <a:ext uri="{FF2B5EF4-FFF2-40B4-BE49-F238E27FC236}">
                <a16:creationId xmlns:a16="http://schemas.microsoft.com/office/drawing/2014/main" id="{6D8BE79A-A77E-0201-E347-B709BCD0D2FA}"/>
              </a:ext>
            </a:extLst>
          </p:cNvPr>
          <p:cNvSpPr/>
          <p:nvPr/>
        </p:nvSpPr>
        <p:spPr>
          <a:xfrm>
            <a:off x="658368" y="4379063"/>
            <a:ext cx="8869680" cy="795528"/>
          </a:xfrm>
          <a:prstGeom prst="roundRect">
            <a:avLst/>
          </a:prstGeom>
          <a:solidFill>
            <a:schemeClr val="accent6">
              <a:lumMod val="40000"/>
              <a:lumOff val="60000"/>
            </a:schemeClr>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 name="Rectangle: Rounded Corners 18">
            <a:hlinkClick r:id="rId3" action="ppaction://hlinksldjump"/>
            <a:extLst>
              <a:ext uri="{FF2B5EF4-FFF2-40B4-BE49-F238E27FC236}">
                <a16:creationId xmlns:a16="http://schemas.microsoft.com/office/drawing/2014/main" id="{F92CEA87-A3AE-2F30-7618-07E59D27E10B}"/>
              </a:ext>
            </a:extLst>
          </p:cNvPr>
          <p:cNvSpPr/>
          <p:nvPr/>
        </p:nvSpPr>
        <p:spPr>
          <a:xfrm>
            <a:off x="658368" y="4379478"/>
            <a:ext cx="8869680" cy="795528"/>
          </a:xfrm>
          <a:prstGeom prst="round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 name="Rectangle: Rounded Corners 17">
            <a:hlinkClick r:id="rId2" action="ppaction://hlinksldjump"/>
            <a:extLst>
              <a:ext uri="{FF2B5EF4-FFF2-40B4-BE49-F238E27FC236}">
                <a16:creationId xmlns:a16="http://schemas.microsoft.com/office/drawing/2014/main" id="{A286C888-FECC-C9BC-8AA5-D82BEC450733}"/>
              </a:ext>
            </a:extLst>
          </p:cNvPr>
          <p:cNvSpPr/>
          <p:nvPr/>
        </p:nvSpPr>
        <p:spPr>
          <a:xfrm>
            <a:off x="658368" y="3394015"/>
            <a:ext cx="8869680" cy="795528"/>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 name="Rectangle: Rounded Corners 16">
            <a:hlinkClick r:id="rId3" action="ppaction://hlinksldjump"/>
            <a:extLst>
              <a:ext uri="{FF2B5EF4-FFF2-40B4-BE49-F238E27FC236}">
                <a16:creationId xmlns:a16="http://schemas.microsoft.com/office/drawing/2014/main" id="{F86BDA87-2DC9-8DDC-9949-7D9565FC0B3A}"/>
              </a:ext>
            </a:extLst>
          </p:cNvPr>
          <p:cNvSpPr/>
          <p:nvPr/>
        </p:nvSpPr>
        <p:spPr>
          <a:xfrm>
            <a:off x="658368" y="2409637"/>
            <a:ext cx="8869680" cy="795528"/>
          </a:xfrm>
          <a:prstGeom prst="round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 name="TextBox 2">
            <a:extLst>
              <a:ext uri="{FF2B5EF4-FFF2-40B4-BE49-F238E27FC236}">
                <a16:creationId xmlns:a16="http://schemas.microsoft.com/office/drawing/2014/main" id="{5B07620E-D0C0-416D-527F-224493A54239}"/>
              </a:ext>
            </a:extLst>
          </p:cNvPr>
          <p:cNvSpPr txBox="1"/>
          <p:nvPr/>
        </p:nvSpPr>
        <p:spPr>
          <a:xfrm>
            <a:off x="863600" y="805062"/>
            <a:ext cx="6096000" cy="230832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200" b="0" i="1" u="none" strike="noStrike" kern="100" cap="none" spc="0" normalizeH="0" baseline="0" noProof="0" dirty="0" err="1">
                <a:ln>
                  <a:noFill/>
                </a:ln>
                <a:solidFill>
                  <a:prstClr val="black"/>
                </a:solidFill>
                <a:effectLst/>
                <a:uLnTx/>
                <a:uFillTx/>
                <a:latin typeface="Aptos" panose="020B0004020202020204" pitchFamily="34" charset="0"/>
                <a:ea typeface="+mn-ea"/>
                <a:cs typeface="Times New Roman" panose="02020603050405020304" pitchFamily="18" charset="0"/>
              </a:rPr>
              <a:t>lǽce</a:t>
            </a:r>
            <a:r>
              <a:rPr kumimoji="0" lang="en-GB" sz="7200" b="0" i="1" u="none" strike="noStrike" kern="100" cap="none" spc="0" normalizeH="0" baseline="0" noProof="0" dirty="0">
                <a:ln>
                  <a:noFill/>
                </a:ln>
                <a:solidFill>
                  <a:prstClr val="black"/>
                </a:solidFill>
                <a:effectLst/>
                <a:uLnTx/>
                <a:uFillTx/>
                <a:latin typeface="Aptos" panose="020B0004020202020204" pitchFamily="34" charset="0"/>
                <a:ea typeface="+mn-ea"/>
                <a:cs typeface="Times New Roman" panose="02020603050405020304" pitchFamily="18" charset="0"/>
              </a:rPr>
              <a:t>/Leech</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7200" b="0" i="1" u="none" strike="noStrike" kern="100" cap="none" spc="0" normalizeH="0" baseline="0" noProof="0" dirty="0">
              <a:ln>
                <a:noFill/>
              </a:ln>
              <a:solidFill>
                <a:prstClr val="black"/>
              </a:solidFill>
              <a:effectLst/>
              <a:uLnTx/>
              <a:uFillTx/>
              <a:latin typeface="Aptos" panose="020B0004020202020204" pitchFamily="34" charset="0"/>
              <a:ea typeface="+mn-ea"/>
              <a:cs typeface="Times New Roman" panose="02020603050405020304" pitchFamily="18" charset="0"/>
            </a:endParaRPr>
          </a:p>
        </p:txBody>
      </p:sp>
      <p:sp>
        <p:nvSpPr>
          <p:cNvPr id="9" name="TextBox 8">
            <a:extLst>
              <a:ext uri="{FF2B5EF4-FFF2-40B4-BE49-F238E27FC236}">
                <a16:creationId xmlns:a16="http://schemas.microsoft.com/office/drawing/2014/main" id="{AA87EF90-88B1-10D4-AB80-4DC144D74760}"/>
              </a:ext>
            </a:extLst>
          </p:cNvPr>
          <p:cNvSpPr txBox="1"/>
          <p:nvPr/>
        </p:nvSpPr>
        <p:spPr>
          <a:xfrm>
            <a:off x="1495418" y="3476404"/>
            <a:ext cx="8983606" cy="630750"/>
          </a:xfrm>
          <a:prstGeom prst="rect">
            <a:avLst/>
          </a:prstGeom>
          <a:noFill/>
        </p:spPr>
        <p:txBody>
          <a:bodyPr wrap="square">
            <a:spAutoFit/>
          </a:bodyPr>
          <a:lstStyle/>
          <a:p>
            <a:pPr marL="0" marR="0" lvl="0" indent="0" algn="l" defTabSz="914400" rtl="0" eaLnBrk="1" fontAlgn="auto" latinLnBrk="0" hangingPunct="1">
              <a:lnSpc>
                <a:spcPct val="115000"/>
              </a:lnSpc>
              <a:spcBef>
                <a:spcPts val="0"/>
              </a:spcBef>
              <a:spcAft>
                <a:spcPts val="800"/>
              </a:spcAft>
              <a:buClrTx/>
              <a:buSzTx/>
              <a:buFontTx/>
              <a:buNone/>
              <a:tabLst/>
              <a:defRPr/>
            </a:pPr>
            <a:r>
              <a:rPr kumimoji="0" lang="en-GB" sz="32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Full of snivel, having a cold in the head</a:t>
            </a:r>
            <a:endParaRPr kumimoji="0" lang="en-GB" sz="18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p:txBody>
      </p:sp>
      <p:sp>
        <p:nvSpPr>
          <p:cNvPr id="11" name="TextBox 10">
            <a:extLst>
              <a:ext uri="{FF2B5EF4-FFF2-40B4-BE49-F238E27FC236}">
                <a16:creationId xmlns:a16="http://schemas.microsoft.com/office/drawing/2014/main" id="{F09F92DF-2E8A-C958-790E-4D8704B202E5}"/>
              </a:ext>
            </a:extLst>
          </p:cNvPr>
          <p:cNvSpPr txBox="1"/>
          <p:nvPr/>
        </p:nvSpPr>
        <p:spPr>
          <a:xfrm>
            <a:off x="1495418" y="4484855"/>
            <a:ext cx="8745862"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Doctor or physician</a:t>
            </a:r>
            <a:endParaRPr kumimoji="0" lang="en-GB" sz="3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 name="TextBox 12">
            <a:extLst>
              <a:ext uri="{FF2B5EF4-FFF2-40B4-BE49-F238E27FC236}">
                <a16:creationId xmlns:a16="http://schemas.microsoft.com/office/drawing/2014/main" id="{6E2A0165-9445-148D-C7D4-5E41126F63D0}"/>
              </a:ext>
            </a:extLst>
          </p:cNvPr>
          <p:cNvSpPr txBox="1"/>
          <p:nvPr/>
        </p:nvSpPr>
        <p:spPr>
          <a:xfrm>
            <a:off x="1495418" y="2537106"/>
            <a:ext cx="6096000"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A disease of the foot (gout)</a:t>
            </a:r>
            <a:endParaRPr kumimoji="0" lang="en-GB" sz="3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TextBox 13">
            <a:extLst>
              <a:ext uri="{FF2B5EF4-FFF2-40B4-BE49-F238E27FC236}">
                <a16:creationId xmlns:a16="http://schemas.microsoft.com/office/drawing/2014/main" id="{1BEF10E3-FE5F-7B3F-B321-83F94A8AD588}"/>
              </a:ext>
            </a:extLst>
          </p:cNvPr>
          <p:cNvSpPr txBox="1"/>
          <p:nvPr/>
        </p:nvSpPr>
        <p:spPr>
          <a:xfrm>
            <a:off x="863600" y="2537106"/>
            <a:ext cx="426720"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Aptos" panose="02110004020202020204"/>
                <a:ea typeface="+mn-ea"/>
                <a:cs typeface="+mn-cs"/>
              </a:rPr>
              <a:t>A</a:t>
            </a:r>
            <a:endParaRPr kumimoji="0" lang="en-GB" sz="3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 name="TextBox 14">
            <a:extLst>
              <a:ext uri="{FF2B5EF4-FFF2-40B4-BE49-F238E27FC236}">
                <a16:creationId xmlns:a16="http://schemas.microsoft.com/office/drawing/2014/main" id="{2172CDAF-4039-5DBE-EDE2-2A0C313CCC1D}"/>
              </a:ext>
            </a:extLst>
          </p:cNvPr>
          <p:cNvSpPr txBox="1"/>
          <p:nvPr/>
        </p:nvSpPr>
        <p:spPr>
          <a:xfrm>
            <a:off x="863600" y="3499392"/>
            <a:ext cx="43313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Aptos" panose="02110004020202020204"/>
                <a:ea typeface="+mn-ea"/>
                <a:cs typeface="+mn-cs"/>
              </a:rPr>
              <a:t>B</a:t>
            </a:r>
            <a:endParaRPr kumimoji="0" lang="en-GB" sz="3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 name="TextBox 15">
            <a:extLst>
              <a:ext uri="{FF2B5EF4-FFF2-40B4-BE49-F238E27FC236}">
                <a16:creationId xmlns:a16="http://schemas.microsoft.com/office/drawing/2014/main" id="{208FCA6D-1109-0332-416D-395C47522D30}"/>
              </a:ext>
            </a:extLst>
          </p:cNvPr>
          <p:cNvSpPr txBox="1"/>
          <p:nvPr/>
        </p:nvSpPr>
        <p:spPr>
          <a:xfrm>
            <a:off x="863600" y="4484855"/>
            <a:ext cx="468398"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Aptos" panose="02110004020202020204"/>
                <a:ea typeface="+mn-ea"/>
                <a:cs typeface="+mn-cs"/>
              </a:rPr>
              <a:t>C</a:t>
            </a:r>
            <a:endParaRPr kumimoji="0" lang="en-GB" sz="3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4" name="Picture 3">
            <a:extLst>
              <a:ext uri="{FF2B5EF4-FFF2-40B4-BE49-F238E27FC236}">
                <a16:creationId xmlns:a16="http://schemas.microsoft.com/office/drawing/2014/main" id="{AED01E82-278B-94DA-CA26-C0C7BFDBE33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241280" y="238680"/>
            <a:ext cx="1603257" cy="1274268"/>
          </a:xfrm>
          <a:prstGeom prst="rect">
            <a:avLst/>
          </a:prstGeom>
        </p:spPr>
      </p:pic>
    </p:spTree>
    <p:extLst>
      <p:ext uri="{BB962C8B-B14F-4D97-AF65-F5344CB8AC3E}">
        <p14:creationId xmlns:p14="http://schemas.microsoft.com/office/powerpoint/2010/main" val="3396763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0024CC-851E-45E7-2C7E-7493B968E6AB}"/>
            </a:ext>
          </a:extLst>
        </p:cNvPr>
        <p:cNvGrpSpPr/>
        <p:nvPr/>
      </p:nvGrpSpPr>
      <p:grpSpPr>
        <a:xfrm>
          <a:off x="0" y="0"/>
          <a:ext cx="0" cy="0"/>
          <a:chOff x="0" y="0"/>
          <a:chExt cx="0" cy="0"/>
        </a:xfrm>
      </p:grpSpPr>
      <p:sp>
        <p:nvSpPr>
          <p:cNvPr id="2" name="Rectangle: Rounded Corners 1">
            <a:hlinkClick r:id="rId2" action="ppaction://hlinksldjump"/>
            <a:extLst>
              <a:ext uri="{FF2B5EF4-FFF2-40B4-BE49-F238E27FC236}">
                <a16:creationId xmlns:a16="http://schemas.microsoft.com/office/drawing/2014/main" id="{34D1F1E4-5884-AC33-4C46-E2405A58131E}"/>
              </a:ext>
            </a:extLst>
          </p:cNvPr>
          <p:cNvSpPr/>
          <p:nvPr/>
        </p:nvSpPr>
        <p:spPr>
          <a:xfrm>
            <a:off x="658368" y="3379997"/>
            <a:ext cx="8869680" cy="795528"/>
          </a:xfrm>
          <a:prstGeom prst="roundRect">
            <a:avLst/>
          </a:prstGeom>
          <a:solidFill>
            <a:schemeClr val="accent6">
              <a:lumMod val="40000"/>
              <a:lumOff val="60000"/>
            </a:schemeClr>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 name="Rectangle: Rounded Corners 18">
            <a:hlinkClick r:id="rId3" action="ppaction://hlinksldjump"/>
            <a:extLst>
              <a:ext uri="{FF2B5EF4-FFF2-40B4-BE49-F238E27FC236}">
                <a16:creationId xmlns:a16="http://schemas.microsoft.com/office/drawing/2014/main" id="{0E1A4A88-D5A2-A7AE-309A-CDF63C1F31FC}"/>
              </a:ext>
            </a:extLst>
          </p:cNvPr>
          <p:cNvSpPr/>
          <p:nvPr/>
        </p:nvSpPr>
        <p:spPr>
          <a:xfrm>
            <a:off x="658368" y="4373093"/>
            <a:ext cx="8869680" cy="795528"/>
          </a:xfrm>
          <a:prstGeom prst="round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 name="Rectangle: Rounded Corners 17">
            <a:hlinkClick r:id="rId2" action="ppaction://hlinksldjump"/>
            <a:extLst>
              <a:ext uri="{FF2B5EF4-FFF2-40B4-BE49-F238E27FC236}">
                <a16:creationId xmlns:a16="http://schemas.microsoft.com/office/drawing/2014/main" id="{5C876ED8-2345-7E0F-1AF9-067E119CBD16}"/>
              </a:ext>
            </a:extLst>
          </p:cNvPr>
          <p:cNvSpPr/>
          <p:nvPr/>
        </p:nvSpPr>
        <p:spPr>
          <a:xfrm>
            <a:off x="658368" y="3394015"/>
            <a:ext cx="8869680" cy="795528"/>
          </a:xfrm>
          <a:prstGeom prst="round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 name="Rectangle: Rounded Corners 16">
            <a:hlinkClick r:id="rId3" action="ppaction://hlinksldjump"/>
            <a:extLst>
              <a:ext uri="{FF2B5EF4-FFF2-40B4-BE49-F238E27FC236}">
                <a16:creationId xmlns:a16="http://schemas.microsoft.com/office/drawing/2014/main" id="{BAE53B9E-F8C6-039C-119E-D48195BB8951}"/>
              </a:ext>
            </a:extLst>
          </p:cNvPr>
          <p:cNvSpPr/>
          <p:nvPr/>
        </p:nvSpPr>
        <p:spPr>
          <a:xfrm>
            <a:off x="658368" y="2409637"/>
            <a:ext cx="8869680" cy="795528"/>
          </a:xfrm>
          <a:prstGeom prst="round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 name="TextBox 2">
            <a:extLst>
              <a:ext uri="{FF2B5EF4-FFF2-40B4-BE49-F238E27FC236}">
                <a16:creationId xmlns:a16="http://schemas.microsoft.com/office/drawing/2014/main" id="{B014B4DD-C24F-62F0-FD5C-985801F5B4DA}"/>
              </a:ext>
            </a:extLst>
          </p:cNvPr>
          <p:cNvSpPr txBox="1"/>
          <p:nvPr/>
        </p:nvSpPr>
        <p:spPr>
          <a:xfrm>
            <a:off x="863600" y="805062"/>
            <a:ext cx="6096000" cy="12003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1" u="none" strike="noStrike" kern="100" cap="none" spc="0" normalizeH="0" baseline="0" noProof="0" dirty="0">
                <a:ln>
                  <a:noFill/>
                </a:ln>
                <a:solidFill>
                  <a:prstClr val="black"/>
                </a:solidFill>
                <a:effectLst/>
                <a:uLnTx/>
                <a:uFillTx/>
                <a:latin typeface="Aptos" panose="020B0004020202020204" pitchFamily="34" charset="0"/>
                <a:ea typeface="+mn-ea"/>
                <a:cs typeface="Times New Roman" panose="02020603050405020304" pitchFamily="18" charset="0"/>
              </a:rPr>
              <a:t>a</a:t>
            </a:r>
            <a:r>
              <a:rPr kumimoji="0" lang="en-GB" sz="7200" b="0" i="1" u="none" strike="noStrike" kern="100" cap="none" spc="0" normalizeH="0" baseline="0" noProof="0" dirty="0">
                <a:ln>
                  <a:noFill/>
                </a:ln>
                <a:solidFill>
                  <a:prstClr val="black"/>
                </a:solidFill>
                <a:effectLst/>
                <a:uLnTx/>
                <a:uFillTx/>
                <a:latin typeface="Aptos" panose="020B0004020202020204" pitchFamily="34" charset="0"/>
                <a:ea typeface="+mn-ea"/>
                <a:cs typeface="Times New Roman" panose="02020603050405020304" pitchFamily="18" charset="0"/>
              </a:rPr>
              <a:t>dl</a:t>
            </a:r>
          </a:p>
        </p:txBody>
      </p:sp>
      <p:sp>
        <p:nvSpPr>
          <p:cNvPr id="9" name="TextBox 8">
            <a:extLst>
              <a:ext uri="{FF2B5EF4-FFF2-40B4-BE49-F238E27FC236}">
                <a16:creationId xmlns:a16="http://schemas.microsoft.com/office/drawing/2014/main" id="{63E4291E-9D14-04E5-3C1D-550E71B10997}"/>
              </a:ext>
            </a:extLst>
          </p:cNvPr>
          <p:cNvSpPr txBox="1"/>
          <p:nvPr/>
        </p:nvSpPr>
        <p:spPr>
          <a:xfrm>
            <a:off x="1495418" y="3476404"/>
            <a:ext cx="8983606" cy="630750"/>
          </a:xfrm>
          <a:prstGeom prst="rect">
            <a:avLst/>
          </a:prstGeom>
          <a:noFill/>
        </p:spPr>
        <p:txBody>
          <a:bodyPr wrap="square">
            <a:spAutoFit/>
          </a:bodyPr>
          <a:lstStyle/>
          <a:p>
            <a:pPr marL="0" marR="0" lvl="0" indent="0" algn="l" defTabSz="914400" rtl="0" eaLnBrk="1" fontAlgn="auto" latinLnBrk="0" hangingPunct="1">
              <a:lnSpc>
                <a:spcPct val="115000"/>
              </a:lnSpc>
              <a:spcBef>
                <a:spcPts val="0"/>
              </a:spcBef>
              <a:spcAft>
                <a:spcPts val="800"/>
              </a:spcAft>
              <a:buClrTx/>
              <a:buSzTx/>
              <a:buFontTx/>
              <a:buNone/>
              <a:tabLst/>
              <a:defRPr/>
            </a:pPr>
            <a:r>
              <a:rPr kumimoji="0" lang="en-GB" sz="32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A general term for disease or sickness</a:t>
            </a:r>
            <a:endParaRPr kumimoji="0" lang="en-GB" sz="18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p:txBody>
      </p:sp>
      <p:sp>
        <p:nvSpPr>
          <p:cNvPr id="11" name="TextBox 10">
            <a:extLst>
              <a:ext uri="{FF2B5EF4-FFF2-40B4-BE49-F238E27FC236}">
                <a16:creationId xmlns:a16="http://schemas.microsoft.com/office/drawing/2014/main" id="{99E249D3-9C00-7423-3DCF-E7741F5AF26F}"/>
              </a:ext>
            </a:extLst>
          </p:cNvPr>
          <p:cNvSpPr txBox="1"/>
          <p:nvPr/>
        </p:nvSpPr>
        <p:spPr>
          <a:xfrm>
            <a:off x="1495418" y="4484855"/>
            <a:ext cx="8745862"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In good health</a:t>
            </a:r>
            <a:endParaRPr kumimoji="0" lang="en-GB" sz="3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 name="TextBox 12">
            <a:extLst>
              <a:ext uri="{FF2B5EF4-FFF2-40B4-BE49-F238E27FC236}">
                <a16:creationId xmlns:a16="http://schemas.microsoft.com/office/drawing/2014/main" id="{3BA59FA0-64BF-F8BF-6516-0F69830C0C36}"/>
              </a:ext>
            </a:extLst>
          </p:cNvPr>
          <p:cNvSpPr txBox="1"/>
          <p:nvPr/>
        </p:nvSpPr>
        <p:spPr>
          <a:xfrm>
            <a:off x="1495418" y="2537106"/>
            <a:ext cx="6096000"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A disease of the foot (gout)</a:t>
            </a:r>
            <a:endParaRPr kumimoji="0" lang="en-GB" sz="3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TextBox 13">
            <a:extLst>
              <a:ext uri="{FF2B5EF4-FFF2-40B4-BE49-F238E27FC236}">
                <a16:creationId xmlns:a16="http://schemas.microsoft.com/office/drawing/2014/main" id="{7B4868B7-1B49-BA38-1EFF-A750FFBB1743}"/>
              </a:ext>
            </a:extLst>
          </p:cNvPr>
          <p:cNvSpPr txBox="1"/>
          <p:nvPr/>
        </p:nvSpPr>
        <p:spPr>
          <a:xfrm>
            <a:off x="863600" y="2537106"/>
            <a:ext cx="426720"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Aptos" panose="02110004020202020204"/>
                <a:ea typeface="+mn-ea"/>
                <a:cs typeface="+mn-cs"/>
              </a:rPr>
              <a:t>A</a:t>
            </a:r>
            <a:endParaRPr kumimoji="0" lang="en-GB" sz="3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 name="TextBox 14">
            <a:extLst>
              <a:ext uri="{FF2B5EF4-FFF2-40B4-BE49-F238E27FC236}">
                <a16:creationId xmlns:a16="http://schemas.microsoft.com/office/drawing/2014/main" id="{27E4C002-A572-D189-8A3F-05ECD0FB8514}"/>
              </a:ext>
            </a:extLst>
          </p:cNvPr>
          <p:cNvSpPr txBox="1"/>
          <p:nvPr/>
        </p:nvSpPr>
        <p:spPr>
          <a:xfrm>
            <a:off x="863600" y="3499392"/>
            <a:ext cx="43313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Aptos" panose="02110004020202020204"/>
                <a:ea typeface="+mn-ea"/>
                <a:cs typeface="+mn-cs"/>
              </a:rPr>
              <a:t>B</a:t>
            </a:r>
            <a:endParaRPr kumimoji="0" lang="en-GB" sz="3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 name="TextBox 15">
            <a:extLst>
              <a:ext uri="{FF2B5EF4-FFF2-40B4-BE49-F238E27FC236}">
                <a16:creationId xmlns:a16="http://schemas.microsoft.com/office/drawing/2014/main" id="{BAFEDDED-579C-0523-7AD5-7B76F0595480}"/>
              </a:ext>
            </a:extLst>
          </p:cNvPr>
          <p:cNvSpPr txBox="1"/>
          <p:nvPr/>
        </p:nvSpPr>
        <p:spPr>
          <a:xfrm>
            <a:off x="863600" y="4484855"/>
            <a:ext cx="468398"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Aptos" panose="02110004020202020204"/>
                <a:ea typeface="+mn-ea"/>
                <a:cs typeface="+mn-cs"/>
              </a:rPr>
              <a:t>C</a:t>
            </a:r>
            <a:endParaRPr kumimoji="0" lang="en-GB" sz="3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4" name="Picture 3">
            <a:extLst>
              <a:ext uri="{FF2B5EF4-FFF2-40B4-BE49-F238E27FC236}">
                <a16:creationId xmlns:a16="http://schemas.microsoft.com/office/drawing/2014/main" id="{E0A00BDE-75A8-87FC-4C7B-EF7F32E6DDE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241280" y="238680"/>
            <a:ext cx="1603257" cy="1274268"/>
          </a:xfrm>
          <a:prstGeom prst="rect">
            <a:avLst/>
          </a:prstGeom>
        </p:spPr>
      </p:pic>
    </p:spTree>
    <p:extLst>
      <p:ext uri="{BB962C8B-B14F-4D97-AF65-F5344CB8AC3E}">
        <p14:creationId xmlns:p14="http://schemas.microsoft.com/office/powerpoint/2010/main" val="2530992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01E9CB-221E-6514-48BE-DA24B8E46733}"/>
            </a:ext>
          </a:extLst>
        </p:cNvPr>
        <p:cNvGrpSpPr/>
        <p:nvPr/>
      </p:nvGrpSpPr>
      <p:grpSpPr>
        <a:xfrm>
          <a:off x="0" y="0"/>
          <a:ext cx="0" cy="0"/>
          <a:chOff x="0" y="0"/>
          <a:chExt cx="0" cy="0"/>
        </a:xfrm>
      </p:grpSpPr>
      <p:sp>
        <p:nvSpPr>
          <p:cNvPr id="2" name="Rectangle: Rounded Corners 1">
            <a:hlinkClick r:id="rId2" action="ppaction://hlinksldjump"/>
            <a:extLst>
              <a:ext uri="{FF2B5EF4-FFF2-40B4-BE49-F238E27FC236}">
                <a16:creationId xmlns:a16="http://schemas.microsoft.com/office/drawing/2014/main" id="{617A92CB-141F-199F-9FD1-2993D1DEEF61}"/>
              </a:ext>
            </a:extLst>
          </p:cNvPr>
          <p:cNvSpPr/>
          <p:nvPr/>
        </p:nvSpPr>
        <p:spPr>
          <a:xfrm>
            <a:off x="658368" y="2397864"/>
            <a:ext cx="8869680" cy="795528"/>
          </a:xfrm>
          <a:prstGeom prst="roundRect">
            <a:avLst/>
          </a:prstGeom>
          <a:solidFill>
            <a:schemeClr val="accent6">
              <a:lumMod val="40000"/>
              <a:lumOff val="60000"/>
            </a:schemeClr>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 name="Rectangle: Rounded Corners 18">
            <a:hlinkClick r:id="rId3" action="ppaction://hlinksldjump"/>
            <a:extLst>
              <a:ext uri="{FF2B5EF4-FFF2-40B4-BE49-F238E27FC236}">
                <a16:creationId xmlns:a16="http://schemas.microsoft.com/office/drawing/2014/main" id="{7429C105-1CCB-D904-C0BF-74BC2CBB2563}"/>
              </a:ext>
            </a:extLst>
          </p:cNvPr>
          <p:cNvSpPr/>
          <p:nvPr/>
        </p:nvSpPr>
        <p:spPr>
          <a:xfrm>
            <a:off x="658368" y="4373093"/>
            <a:ext cx="8869680" cy="795528"/>
          </a:xfrm>
          <a:prstGeom prst="round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 name="Rectangle: Rounded Corners 17">
            <a:hlinkClick r:id="rId2" action="ppaction://hlinksldjump"/>
            <a:extLst>
              <a:ext uri="{FF2B5EF4-FFF2-40B4-BE49-F238E27FC236}">
                <a16:creationId xmlns:a16="http://schemas.microsoft.com/office/drawing/2014/main" id="{1EC195A8-F42F-D130-8762-DA333224BF6C}"/>
              </a:ext>
            </a:extLst>
          </p:cNvPr>
          <p:cNvSpPr/>
          <p:nvPr/>
        </p:nvSpPr>
        <p:spPr>
          <a:xfrm>
            <a:off x="658368" y="3379592"/>
            <a:ext cx="8869680" cy="795528"/>
          </a:xfrm>
          <a:prstGeom prst="round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 name="Rectangle: Rounded Corners 16">
            <a:hlinkClick r:id="rId3" action="ppaction://hlinksldjump"/>
            <a:extLst>
              <a:ext uri="{FF2B5EF4-FFF2-40B4-BE49-F238E27FC236}">
                <a16:creationId xmlns:a16="http://schemas.microsoft.com/office/drawing/2014/main" id="{3C5D4B6D-5A6B-95E7-734E-27EF2029892F}"/>
              </a:ext>
            </a:extLst>
          </p:cNvPr>
          <p:cNvSpPr/>
          <p:nvPr/>
        </p:nvSpPr>
        <p:spPr>
          <a:xfrm>
            <a:off x="658368" y="2409637"/>
            <a:ext cx="8869680" cy="795528"/>
          </a:xfrm>
          <a:prstGeom prst="round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 name="TextBox 2">
            <a:extLst>
              <a:ext uri="{FF2B5EF4-FFF2-40B4-BE49-F238E27FC236}">
                <a16:creationId xmlns:a16="http://schemas.microsoft.com/office/drawing/2014/main" id="{A83C3B5B-B8EE-207D-E2B7-9E55DA479C0A}"/>
              </a:ext>
            </a:extLst>
          </p:cNvPr>
          <p:cNvSpPr txBox="1"/>
          <p:nvPr/>
        </p:nvSpPr>
        <p:spPr>
          <a:xfrm>
            <a:off x="863600" y="805062"/>
            <a:ext cx="6096000" cy="12003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1" u="none" strike="noStrike" kern="100" cap="none" spc="0" normalizeH="0" baseline="0" noProof="0" dirty="0" err="1">
                <a:ln>
                  <a:noFill/>
                </a:ln>
                <a:solidFill>
                  <a:prstClr val="black"/>
                </a:solidFill>
                <a:effectLst/>
                <a:uLnTx/>
                <a:uFillTx/>
                <a:latin typeface="Aptos" panose="020B0004020202020204" pitchFamily="34" charset="0"/>
                <a:ea typeface="+mn-ea"/>
                <a:cs typeface="Times New Roman" panose="02020603050405020304" pitchFamily="18" charset="0"/>
              </a:rPr>
              <a:t>fota</a:t>
            </a:r>
            <a:r>
              <a:rPr kumimoji="0" lang="en-GB" sz="7200" b="0" i="1" u="none" strike="noStrike" kern="100" cap="none" spc="0" normalizeH="0" baseline="0" noProof="0" dirty="0">
                <a:ln>
                  <a:noFill/>
                </a:ln>
                <a:solidFill>
                  <a:prstClr val="black"/>
                </a:solidFill>
                <a:effectLst/>
                <a:uLnTx/>
                <a:uFillTx/>
                <a:latin typeface="Aptos" panose="020B0004020202020204" pitchFamily="34" charset="0"/>
                <a:ea typeface="+mn-ea"/>
                <a:cs typeface="Times New Roman" panose="02020603050405020304" pitchFamily="18" charset="0"/>
              </a:rPr>
              <a:t>dl</a:t>
            </a:r>
          </a:p>
        </p:txBody>
      </p:sp>
      <p:sp>
        <p:nvSpPr>
          <p:cNvPr id="9" name="TextBox 8">
            <a:extLst>
              <a:ext uri="{FF2B5EF4-FFF2-40B4-BE49-F238E27FC236}">
                <a16:creationId xmlns:a16="http://schemas.microsoft.com/office/drawing/2014/main" id="{962BF9A3-7292-2CB4-8608-CB225D056C22}"/>
              </a:ext>
            </a:extLst>
          </p:cNvPr>
          <p:cNvSpPr txBox="1"/>
          <p:nvPr/>
        </p:nvSpPr>
        <p:spPr>
          <a:xfrm>
            <a:off x="1495418" y="3476404"/>
            <a:ext cx="8983606" cy="630750"/>
          </a:xfrm>
          <a:prstGeom prst="rect">
            <a:avLst/>
          </a:prstGeom>
          <a:noFill/>
        </p:spPr>
        <p:txBody>
          <a:bodyPr wrap="square">
            <a:spAutoFit/>
          </a:bodyPr>
          <a:lstStyle/>
          <a:p>
            <a:pPr marL="0" marR="0" lvl="0" indent="0" algn="l" defTabSz="914400" rtl="0" eaLnBrk="1" fontAlgn="auto" latinLnBrk="0" hangingPunct="1">
              <a:lnSpc>
                <a:spcPct val="115000"/>
              </a:lnSpc>
              <a:spcBef>
                <a:spcPts val="0"/>
              </a:spcBef>
              <a:spcAft>
                <a:spcPts val="800"/>
              </a:spcAft>
              <a:buClrTx/>
              <a:buSzTx/>
              <a:buFontTx/>
              <a:buNone/>
              <a:tabLst/>
              <a:defRPr/>
            </a:pPr>
            <a:r>
              <a:rPr kumimoji="0" lang="en-GB" sz="32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A lung disease</a:t>
            </a:r>
            <a:endParaRPr kumimoji="0" lang="en-GB" sz="18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p:txBody>
      </p:sp>
      <p:sp>
        <p:nvSpPr>
          <p:cNvPr id="11" name="TextBox 10">
            <a:extLst>
              <a:ext uri="{FF2B5EF4-FFF2-40B4-BE49-F238E27FC236}">
                <a16:creationId xmlns:a16="http://schemas.microsoft.com/office/drawing/2014/main" id="{251E911D-26F4-5529-CD71-F761A89628C2}"/>
              </a:ext>
            </a:extLst>
          </p:cNvPr>
          <p:cNvSpPr txBox="1"/>
          <p:nvPr/>
        </p:nvSpPr>
        <p:spPr>
          <a:xfrm>
            <a:off x="1495418" y="4484855"/>
            <a:ext cx="8745862"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In good health</a:t>
            </a:r>
            <a:endParaRPr kumimoji="0" lang="en-GB" sz="3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 name="TextBox 12">
            <a:extLst>
              <a:ext uri="{FF2B5EF4-FFF2-40B4-BE49-F238E27FC236}">
                <a16:creationId xmlns:a16="http://schemas.microsoft.com/office/drawing/2014/main" id="{D721FAC8-4F43-8478-4A1E-106EA245F342}"/>
              </a:ext>
            </a:extLst>
          </p:cNvPr>
          <p:cNvSpPr txBox="1"/>
          <p:nvPr/>
        </p:nvSpPr>
        <p:spPr>
          <a:xfrm>
            <a:off x="1495418" y="2537106"/>
            <a:ext cx="6096000"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A disease of the foot (gout)</a:t>
            </a:r>
            <a:endParaRPr kumimoji="0" lang="en-GB" sz="3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TextBox 13">
            <a:extLst>
              <a:ext uri="{FF2B5EF4-FFF2-40B4-BE49-F238E27FC236}">
                <a16:creationId xmlns:a16="http://schemas.microsoft.com/office/drawing/2014/main" id="{2EE64C40-6421-65CE-33AF-11D8710D5DE8}"/>
              </a:ext>
            </a:extLst>
          </p:cNvPr>
          <p:cNvSpPr txBox="1"/>
          <p:nvPr/>
        </p:nvSpPr>
        <p:spPr>
          <a:xfrm>
            <a:off x="863600" y="2537106"/>
            <a:ext cx="426720"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Aptos" panose="02110004020202020204"/>
                <a:ea typeface="+mn-ea"/>
                <a:cs typeface="+mn-cs"/>
              </a:rPr>
              <a:t>A</a:t>
            </a:r>
            <a:endParaRPr kumimoji="0" lang="en-GB" sz="3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 name="TextBox 14">
            <a:extLst>
              <a:ext uri="{FF2B5EF4-FFF2-40B4-BE49-F238E27FC236}">
                <a16:creationId xmlns:a16="http://schemas.microsoft.com/office/drawing/2014/main" id="{6832A3EA-6080-99CD-85F4-8BF20AF3737D}"/>
              </a:ext>
            </a:extLst>
          </p:cNvPr>
          <p:cNvSpPr txBox="1"/>
          <p:nvPr/>
        </p:nvSpPr>
        <p:spPr>
          <a:xfrm>
            <a:off x="863600" y="3499392"/>
            <a:ext cx="43313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Aptos" panose="02110004020202020204"/>
                <a:ea typeface="+mn-ea"/>
                <a:cs typeface="+mn-cs"/>
              </a:rPr>
              <a:t>B</a:t>
            </a:r>
            <a:endParaRPr kumimoji="0" lang="en-GB" sz="3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 name="TextBox 15">
            <a:extLst>
              <a:ext uri="{FF2B5EF4-FFF2-40B4-BE49-F238E27FC236}">
                <a16:creationId xmlns:a16="http://schemas.microsoft.com/office/drawing/2014/main" id="{9CDA0A93-941D-E930-32B8-F8504EC416B8}"/>
              </a:ext>
            </a:extLst>
          </p:cNvPr>
          <p:cNvSpPr txBox="1"/>
          <p:nvPr/>
        </p:nvSpPr>
        <p:spPr>
          <a:xfrm>
            <a:off x="863600" y="4484855"/>
            <a:ext cx="468398"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Aptos" panose="02110004020202020204"/>
                <a:ea typeface="+mn-ea"/>
                <a:cs typeface="+mn-cs"/>
              </a:rPr>
              <a:t>C</a:t>
            </a:r>
            <a:endParaRPr kumimoji="0" lang="en-GB" sz="3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4" name="Picture 3">
            <a:extLst>
              <a:ext uri="{FF2B5EF4-FFF2-40B4-BE49-F238E27FC236}">
                <a16:creationId xmlns:a16="http://schemas.microsoft.com/office/drawing/2014/main" id="{D46BB674-C2E9-EB26-43CF-A20A5667DCA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241280" y="238680"/>
            <a:ext cx="1603257" cy="1274268"/>
          </a:xfrm>
          <a:prstGeom prst="rect">
            <a:avLst/>
          </a:prstGeom>
        </p:spPr>
      </p:pic>
    </p:spTree>
    <p:extLst>
      <p:ext uri="{BB962C8B-B14F-4D97-AF65-F5344CB8AC3E}">
        <p14:creationId xmlns:p14="http://schemas.microsoft.com/office/powerpoint/2010/main" val="3506592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412447-E72F-1ABB-5B0D-FD98FEEF7D64}"/>
            </a:ext>
          </a:extLst>
        </p:cNvPr>
        <p:cNvGrpSpPr/>
        <p:nvPr/>
      </p:nvGrpSpPr>
      <p:grpSpPr>
        <a:xfrm>
          <a:off x="0" y="0"/>
          <a:ext cx="0" cy="0"/>
          <a:chOff x="0" y="0"/>
          <a:chExt cx="0" cy="0"/>
        </a:xfrm>
      </p:grpSpPr>
      <p:sp>
        <p:nvSpPr>
          <p:cNvPr id="2" name="Rectangle: Rounded Corners 1">
            <a:hlinkClick r:id="rId2" action="ppaction://hlinksldjump"/>
            <a:extLst>
              <a:ext uri="{FF2B5EF4-FFF2-40B4-BE49-F238E27FC236}">
                <a16:creationId xmlns:a16="http://schemas.microsoft.com/office/drawing/2014/main" id="{E47951DA-7799-BED0-384D-6560B9B8F0FE}"/>
              </a:ext>
            </a:extLst>
          </p:cNvPr>
          <p:cNvSpPr/>
          <p:nvPr/>
        </p:nvSpPr>
        <p:spPr>
          <a:xfrm>
            <a:off x="658368" y="3379997"/>
            <a:ext cx="8869680" cy="795528"/>
          </a:xfrm>
          <a:prstGeom prst="roundRect">
            <a:avLst/>
          </a:prstGeom>
          <a:solidFill>
            <a:schemeClr val="accent6">
              <a:lumMod val="40000"/>
              <a:lumOff val="60000"/>
            </a:schemeClr>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 name="Rectangle: Rounded Corners 18">
            <a:hlinkClick r:id="rId3" action="ppaction://hlinksldjump"/>
            <a:extLst>
              <a:ext uri="{FF2B5EF4-FFF2-40B4-BE49-F238E27FC236}">
                <a16:creationId xmlns:a16="http://schemas.microsoft.com/office/drawing/2014/main" id="{DBB891F0-8A59-F020-0FD3-8107BDD421D9}"/>
              </a:ext>
            </a:extLst>
          </p:cNvPr>
          <p:cNvSpPr/>
          <p:nvPr/>
        </p:nvSpPr>
        <p:spPr>
          <a:xfrm>
            <a:off x="658368" y="4373093"/>
            <a:ext cx="8869680" cy="795528"/>
          </a:xfrm>
          <a:prstGeom prst="round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 name="Rectangle: Rounded Corners 17">
            <a:hlinkClick r:id="rId2" action="ppaction://hlinksldjump"/>
            <a:extLst>
              <a:ext uri="{FF2B5EF4-FFF2-40B4-BE49-F238E27FC236}">
                <a16:creationId xmlns:a16="http://schemas.microsoft.com/office/drawing/2014/main" id="{A74175C8-7ED8-5F7C-E046-F119AD6ACA99}"/>
              </a:ext>
            </a:extLst>
          </p:cNvPr>
          <p:cNvSpPr/>
          <p:nvPr/>
        </p:nvSpPr>
        <p:spPr>
          <a:xfrm>
            <a:off x="658368" y="3379592"/>
            <a:ext cx="8869680" cy="795528"/>
          </a:xfrm>
          <a:prstGeom prst="round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 name="Rectangle: Rounded Corners 16">
            <a:hlinkClick r:id="rId3" action="ppaction://hlinksldjump"/>
            <a:extLst>
              <a:ext uri="{FF2B5EF4-FFF2-40B4-BE49-F238E27FC236}">
                <a16:creationId xmlns:a16="http://schemas.microsoft.com/office/drawing/2014/main" id="{35439D05-E23E-6742-3BD8-27357DC7CF51}"/>
              </a:ext>
            </a:extLst>
          </p:cNvPr>
          <p:cNvSpPr/>
          <p:nvPr/>
        </p:nvSpPr>
        <p:spPr>
          <a:xfrm>
            <a:off x="658368" y="2414937"/>
            <a:ext cx="8869680" cy="795528"/>
          </a:xfrm>
          <a:prstGeom prst="round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 name="TextBox 2">
            <a:extLst>
              <a:ext uri="{FF2B5EF4-FFF2-40B4-BE49-F238E27FC236}">
                <a16:creationId xmlns:a16="http://schemas.microsoft.com/office/drawing/2014/main" id="{F0011947-0FBD-5511-3B75-8E991D8CD7FD}"/>
              </a:ext>
            </a:extLst>
          </p:cNvPr>
          <p:cNvSpPr txBox="1"/>
          <p:nvPr/>
        </p:nvSpPr>
        <p:spPr>
          <a:xfrm>
            <a:off x="863600" y="805062"/>
            <a:ext cx="6096000" cy="12003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1" u="none" strike="noStrike" kern="100" cap="none" spc="0" normalizeH="0" baseline="0" noProof="0" dirty="0" err="1">
                <a:ln>
                  <a:noFill/>
                </a:ln>
                <a:solidFill>
                  <a:prstClr val="black"/>
                </a:solidFill>
                <a:effectLst/>
                <a:uLnTx/>
                <a:uFillTx/>
                <a:latin typeface="Aptos" panose="020B0004020202020204" pitchFamily="34" charset="0"/>
                <a:ea typeface="+mn-ea"/>
                <a:cs typeface="Times New Roman" panose="02020603050405020304" pitchFamily="18" charset="0"/>
              </a:rPr>
              <a:t>lungena</a:t>
            </a:r>
            <a:r>
              <a:rPr kumimoji="0" lang="en-GB" sz="7200" b="0" i="1" u="none" strike="noStrike" kern="100" cap="none" spc="0" normalizeH="0" baseline="0" noProof="0" dirty="0">
                <a:ln>
                  <a:noFill/>
                </a:ln>
                <a:solidFill>
                  <a:prstClr val="black"/>
                </a:solidFill>
                <a:effectLst/>
                <a:uLnTx/>
                <a:uFillTx/>
                <a:latin typeface="Aptos" panose="020B0004020202020204" pitchFamily="34" charset="0"/>
                <a:ea typeface="+mn-ea"/>
                <a:cs typeface="Times New Roman" panose="02020603050405020304" pitchFamily="18" charset="0"/>
              </a:rPr>
              <a:t>dl</a:t>
            </a:r>
          </a:p>
        </p:txBody>
      </p:sp>
      <p:sp>
        <p:nvSpPr>
          <p:cNvPr id="9" name="TextBox 8">
            <a:extLst>
              <a:ext uri="{FF2B5EF4-FFF2-40B4-BE49-F238E27FC236}">
                <a16:creationId xmlns:a16="http://schemas.microsoft.com/office/drawing/2014/main" id="{216523E9-8953-807E-5DCF-8568333CF718}"/>
              </a:ext>
            </a:extLst>
          </p:cNvPr>
          <p:cNvSpPr txBox="1"/>
          <p:nvPr/>
        </p:nvSpPr>
        <p:spPr>
          <a:xfrm>
            <a:off x="1495418" y="3476404"/>
            <a:ext cx="8983606" cy="630750"/>
          </a:xfrm>
          <a:prstGeom prst="rect">
            <a:avLst/>
          </a:prstGeom>
          <a:noFill/>
        </p:spPr>
        <p:txBody>
          <a:bodyPr wrap="square">
            <a:spAutoFit/>
          </a:bodyPr>
          <a:lstStyle/>
          <a:p>
            <a:pPr marL="0" marR="0" lvl="0" indent="0" algn="l" defTabSz="914400" rtl="0" eaLnBrk="1" fontAlgn="auto" latinLnBrk="0" hangingPunct="1">
              <a:lnSpc>
                <a:spcPct val="115000"/>
              </a:lnSpc>
              <a:spcBef>
                <a:spcPts val="0"/>
              </a:spcBef>
              <a:spcAft>
                <a:spcPts val="800"/>
              </a:spcAft>
              <a:buClrTx/>
              <a:buSzTx/>
              <a:buFontTx/>
              <a:buNone/>
              <a:tabLst/>
              <a:defRPr/>
            </a:pPr>
            <a:r>
              <a:rPr kumimoji="0" lang="en-GB" sz="32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A lung disease</a:t>
            </a:r>
            <a:endParaRPr kumimoji="0" lang="en-GB" sz="18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p:txBody>
      </p:sp>
      <p:sp>
        <p:nvSpPr>
          <p:cNvPr id="11" name="TextBox 10">
            <a:extLst>
              <a:ext uri="{FF2B5EF4-FFF2-40B4-BE49-F238E27FC236}">
                <a16:creationId xmlns:a16="http://schemas.microsoft.com/office/drawing/2014/main" id="{9B494265-B2A0-8ED1-9AC6-9E7FC02621AD}"/>
              </a:ext>
            </a:extLst>
          </p:cNvPr>
          <p:cNvSpPr txBox="1"/>
          <p:nvPr/>
        </p:nvSpPr>
        <p:spPr>
          <a:xfrm>
            <a:off x="1495418" y="4484855"/>
            <a:ext cx="8745862"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In good health</a:t>
            </a:r>
            <a:endParaRPr kumimoji="0" lang="en-GB" sz="3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 name="TextBox 12">
            <a:extLst>
              <a:ext uri="{FF2B5EF4-FFF2-40B4-BE49-F238E27FC236}">
                <a16:creationId xmlns:a16="http://schemas.microsoft.com/office/drawing/2014/main" id="{81DB3612-328D-03E5-93EB-01559AF04515}"/>
              </a:ext>
            </a:extLst>
          </p:cNvPr>
          <p:cNvSpPr txBox="1"/>
          <p:nvPr/>
        </p:nvSpPr>
        <p:spPr>
          <a:xfrm>
            <a:off x="1495418" y="2537106"/>
            <a:ext cx="6096000"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Aptos" panose="020B0004020202020204" pitchFamily="34" charset="0"/>
                <a:ea typeface="+mn-ea"/>
                <a:cs typeface="Times New Roman" panose="02020603050405020304" pitchFamily="18" charset="0"/>
              </a:rPr>
              <a:t>H</a:t>
            </a:r>
            <a:r>
              <a:rPr kumimoji="0" lang="en-GB" sz="3200" b="0" i="0" u="none" strike="noStrike" kern="1200" cap="none" spc="0" normalizeH="0" baseline="0" noProof="0" dirty="0" err="1">
                <a:ln>
                  <a:noFill/>
                </a:ln>
                <a:solidFill>
                  <a:prstClr val="black"/>
                </a:solidFill>
                <a:effectLst/>
                <a:uLnTx/>
                <a:uFillTx/>
                <a:latin typeface="Aptos" panose="020B0004020202020204" pitchFamily="34" charset="0"/>
                <a:ea typeface="+mn-ea"/>
                <a:cs typeface="Times New Roman" panose="02020603050405020304" pitchFamily="18" charset="0"/>
              </a:rPr>
              <a:t>eart</a:t>
            </a:r>
            <a:r>
              <a:rPr kumimoji="0" lang="en-GB" sz="3200" b="0" i="0" u="none" strike="noStrike" kern="1200" cap="none" spc="0" normalizeH="0" baseline="0" noProof="0" dirty="0">
                <a:ln>
                  <a:noFill/>
                </a:ln>
                <a:solidFill>
                  <a:prstClr val="black"/>
                </a:solidFill>
                <a:effectLst/>
                <a:uLnTx/>
                <a:uFillTx/>
                <a:latin typeface="Aptos" panose="020B0004020202020204" pitchFamily="34" charset="0"/>
                <a:ea typeface="+mn-ea"/>
                <a:cs typeface="Times New Roman" panose="02020603050405020304" pitchFamily="18" charset="0"/>
              </a:rPr>
              <a:t> pain</a:t>
            </a:r>
            <a:endParaRPr kumimoji="0" lang="en-GB" sz="3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TextBox 13">
            <a:extLst>
              <a:ext uri="{FF2B5EF4-FFF2-40B4-BE49-F238E27FC236}">
                <a16:creationId xmlns:a16="http://schemas.microsoft.com/office/drawing/2014/main" id="{43A7D425-1844-DF66-7AC8-1FD1E9A521C4}"/>
              </a:ext>
            </a:extLst>
          </p:cNvPr>
          <p:cNvSpPr txBox="1"/>
          <p:nvPr/>
        </p:nvSpPr>
        <p:spPr>
          <a:xfrm>
            <a:off x="863600" y="2537106"/>
            <a:ext cx="426720"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Aptos" panose="02110004020202020204"/>
                <a:ea typeface="+mn-ea"/>
                <a:cs typeface="+mn-cs"/>
              </a:rPr>
              <a:t>A</a:t>
            </a:r>
            <a:endParaRPr kumimoji="0" lang="en-GB" sz="3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 name="TextBox 14">
            <a:extLst>
              <a:ext uri="{FF2B5EF4-FFF2-40B4-BE49-F238E27FC236}">
                <a16:creationId xmlns:a16="http://schemas.microsoft.com/office/drawing/2014/main" id="{9AB68FBD-86FD-3C0F-0095-28D79F1A62F8}"/>
              </a:ext>
            </a:extLst>
          </p:cNvPr>
          <p:cNvSpPr txBox="1"/>
          <p:nvPr/>
        </p:nvSpPr>
        <p:spPr>
          <a:xfrm>
            <a:off x="863600" y="3499392"/>
            <a:ext cx="43313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Aptos" panose="02110004020202020204"/>
                <a:ea typeface="+mn-ea"/>
                <a:cs typeface="+mn-cs"/>
              </a:rPr>
              <a:t>B</a:t>
            </a:r>
            <a:endParaRPr kumimoji="0" lang="en-GB" sz="3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 name="TextBox 15">
            <a:extLst>
              <a:ext uri="{FF2B5EF4-FFF2-40B4-BE49-F238E27FC236}">
                <a16:creationId xmlns:a16="http://schemas.microsoft.com/office/drawing/2014/main" id="{4F6F2735-4ACF-E8A9-ACC2-AD481BBB2CF6}"/>
              </a:ext>
            </a:extLst>
          </p:cNvPr>
          <p:cNvSpPr txBox="1"/>
          <p:nvPr/>
        </p:nvSpPr>
        <p:spPr>
          <a:xfrm>
            <a:off x="863600" y="4484855"/>
            <a:ext cx="468398"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Aptos" panose="02110004020202020204"/>
                <a:ea typeface="+mn-ea"/>
                <a:cs typeface="+mn-cs"/>
              </a:rPr>
              <a:t>C</a:t>
            </a:r>
            <a:endParaRPr kumimoji="0" lang="en-GB" sz="3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4" name="Picture 3">
            <a:extLst>
              <a:ext uri="{FF2B5EF4-FFF2-40B4-BE49-F238E27FC236}">
                <a16:creationId xmlns:a16="http://schemas.microsoft.com/office/drawing/2014/main" id="{B6241022-762D-C4EC-B083-5F49175C5A0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241280" y="238680"/>
            <a:ext cx="1603257" cy="1274268"/>
          </a:xfrm>
          <a:prstGeom prst="rect">
            <a:avLst/>
          </a:prstGeom>
        </p:spPr>
      </p:pic>
    </p:spTree>
    <p:extLst>
      <p:ext uri="{BB962C8B-B14F-4D97-AF65-F5344CB8AC3E}">
        <p14:creationId xmlns:p14="http://schemas.microsoft.com/office/powerpoint/2010/main" val="419510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558C79B-AA8E-63AD-8F19-D2AE2A5E8D5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9F970C2-E955-D1CA-B348-FF532DDBA178}"/>
              </a:ext>
            </a:extLst>
          </p:cNvPr>
          <p:cNvSpPr>
            <a:spLocks noGrp="1"/>
          </p:cNvSpPr>
          <p:nvPr>
            <p:ph type="title"/>
          </p:nvPr>
        </p:nvSpPr>
        <p:spPr>
          <a:xfrm>
            <a:off x="569331" y="324884"/>
            <a:ext cx="8530361" cy="1325563"/>
          </a:xfrm>
        </p:spPr>
        <p:txBody>
          <a:bodyPr vert="horz" lIns="91440" tIns="45720" rIns="91440" bIns="45720" rtlCol="0" anchor="ctr">
            <a:noAutofit/>
          </a:bodyPr>
          <a:lstStyle/>
          <a:p>
            <a:r>
              <a:rPr lang="en-GB" sz="3200" b="1" dirty="0">
                <a:solidFill>
                  <a:schemeClr val="bg1"/>
                </a:solidFill>
              </a:rPr>
              <a:t>PART 6: What have you learnt about the Anglo-Saxons?</a:t>
            </a:r>
            <a:r>
              <a:rPr lang="en-US" sz="3200" b="1" dirty="0">
                <a:solidFill>
                  <a:schemeClr val="bg1"/>
                </a:solidFill>
              </a:rPr>
              <a:t> </a:t>
            </a:r>
          </a:p>
        </p:txBody>
      </p:sp>
      <p:sp>
        <p:nvSpPr>
          <p:cNvPr id="25" name="Content Placeholder 24">
            <a:extLst>
              <a:ext uri="{FF2B5EF4-FFF2-40B4-BE49-F238E27FC236}">
                <a16:creationId xmlns:a16="http://schemas.microsoft.com/office/drawing/2014/main" id="{AE46E47C-57D2-0F61-5B1C-C8C58DEBB782}"/>
              </a:ext>
            </a:extLst>
          </p:cNvPr>
          <p:cNvSpPr>
            <a:spLocks noGrp="1"/>
          </p:cNvSpPr>
          <p:nvPr>
            <p:ph idx="1"/>
          </p:nvPr>
        </p:nvSpPr>
        <p:spPr>
          <a:xfrm>
            <a:off x="569331" y="1842283"/>
            <a:ext cx="11089269" cy="3567917"/>
          </a:xfrm>
        </p:spPr>
        <p:txBody>
          <a:bodyPr>
            <a:noAutofit/>
          </a:bodyPr>
          <a:lstStyle/>
          <a:p>
            <a:r>
              <a:rPr lang="en-GB" sz="2000" dirty="0">
                <a:solidFill>
                  <a:schemeClr val="bg1"/>
                </a:solidFill>
              </a:rPr>
              <a:t>Part 6 provides an opportunity for pupils to reflect on everything they have learnt during the first 5 parts of this enquiry. </a:t>
            </a:r>
          </a:p>
          <a:p>
            <a:r>
              <a:rPr lang="en-GB" sz="2000" dirty="0">
                <a:solidFill>
                  <a:schemeClr val="bg1"/>
                </a:solidFill>
              </a:rPr>
              <a:t>This includes reflecting on how their disciplinary knowledge as developed (not just their substantive knowledge). </a:t>
            </a:r>
          </a:p>
          <a:p>
            <a:r>
              <a:rPr lang="en-GB" sz="2000" dirty="0">
                <a:solidFill>
                  <a:schemeClr val="bg1"/>
                </a:solidFill>
              </a:rPr>
              <a:t>Pupils also return to the word wall they discussed in PART 2 of the enquiry. It should be interesting to discuss how their views of the Anglo-Saxons have changed as a result of this enquiry and which key pieces of evidence led to their interpretation changing. </a:t>
            </a:r>
          </a:p>
          <a:p>
            <a:r>
              <a:rPr lang="en-GB" sz="2000" dirty="0">
                <a:solidFill>
                  <a:schemeClr val="bg1"/>
                </a:solidFill>
              </a:rPr>
              <a:t>Part 6 also provides an extra challenge – pupils have to try and defeat 5 common ‘popular’ myths about the Anglo-Saxons using their knowledge and understanding of the period.   </a:t>
            </a:r>
          </a:p>
        </p:txBody>
      </p:sp>
      <p:sp>
        <p:nvSpPr>
          <p:cNvPr id="2" name="Flowchart: Off-page Connector 1">
            <a:extLst>
              <a:ext uri="{FF2B5EF4-FFF2-40B4-BE49-F238E27FC236}">
                <a16:creationId xmlns:a16="http://schemas.microsoft.com/office/drawing/2014/main" id="{F1036DEE-2A99-B0D4-C88F-A74824F1C632}"/>
              </a:ext>
            </a:extLst>
          </p:cNvPr>
          <p:cNvSpPr/>
          <p:nvPr/>
        </p:nvSpPr>
        <p:spPr>
          <a:xfrm rot="5400000">
            <a:off x="10330378" y="-713966"/>
            <a:ext cx="630936" cy="3092308"/>
          </a:xfrm>
          <a:prstGeom prst="flowChartOffpageConnector">
            <a:avLst/>
          </a:prstGeom>
          <a:solidFill>
            <a:srgbClr val="E0BE9A"/>
          </a:solidFill>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Notes for teachers</a:t>
            </a: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5842288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AE34D2-4995-D667-7858-BDB14E9EC7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70E52A-A7D0-633B-7C57-781AC7428B87}"/>
              </a:ext>
            </a:extLst>
          </p:cNvPr>
          <p:cNvSpPr>
            <a:spLocks noGrp="1"/>
          </p:cNvSpPr>
          <p:nvPr>
            <p:ph type="title"/>
          </p:nvPr>
        </p:nvSpPr>
        <p:spPr>
          <a:xfrm>
            <a:off x="347463" y="201135"/>
            <a:ext cx="10265018" cy="2409730"/>
          </a:xfrm>
        </p:spPr>
        <p:txBody>
          <a:bodyPr/>
          <a:lstStyle/>
          <a:p>
            <a:pPr algn="l"/>
            <a:r>
              <a:rPr lang="en-GB" sz="2400" b="1" dirty="0"/>
              <a:t>PART 6: REFELCT</a:t>
            </a:r>
            <a:br>
              <a:rPr lang="en-GB" sz="2400" b="1" dirty="0"/>
            </a:br>
            <a:r>
              <a:rPr lang="en-GB" sz="2400" b="1" dirty="0"/>
              <a:t>What have you learnt about the Anglo-Saxons? </a:t>
            </a:r>
            <a:br>
              <a:rPr lang="en-GB" sz="2400" dirty="0"/>
            </a:br>
            <a:r>
              <a:rPr lang="en-GB" sz="1800" dirty="0">
                <a:solidFill>
                  <a:srgbClr val="7030A0"/>
                </a:solidFill>
              </a:rPr>
              <a:t>DISCUSS</a:t>
            </a:r>
            <a:br>
              <a:rPr lang="en-GB" sz="1800" dirty="0">
                <a:solidFill>
                  <a:srgbClr val="7030A0"/>
                </a:solidFill>
              </a:rPr>
            </a:br>
            <a:r>
              <a:rPr lang="en-GB" sz="1800" dirty="0">
                <a:solidFill>
                  <a:srgbClr val="7030A0"/>
                </a:solidFill>
              </a:rPr>
              <a:t>1. What surprised you about this enquiry? </a:t>
            </a:r>
            <a:br>
              <a:rPr lang="en-GB" sz="1800" dirty="0">
                <a:solidFill>
                  <a:srgbClr val="7030A0"/>
                </a:solidFill>
              </a:rPr>
            </a:br>
            <a:r>
              <a:rPr lang="en-GB" sz="1800" dirty="0">
                <a:solidFill>
                  <a:srgbClr val="7030A0"/>
                </a:solidFill>
              </a:rPr>
              <a:t>2. </a:t>
            </a:r>
            <a:r>
              <a:rPr lang="en-GB" sz="1800" kern="1200" dirty="0">
                <a:solidFill>
                  <a:srgbClr val="7030A0"/>
                </a:solidFill>
              </a:rPr>
              <a:t>What have you learnt about the way that historians and archaeologists work? How do they find out about the past? Are they always certain? </a:t>
            </a:r>
            <a:br>
              <a:rPr lang="en-GB" sz="1800" dirty="0">
                <a:solidFill>
                  <a:srgbClr val="7030A0"/>
                </a:solidFill>
              </a:rPr>
            </a:br>
            <a:r>
              <a:rPr lang="en-GB" sz="1800" dirty="0">
                <a:solidFill>
                  <a:srgbClr val="7030A0"/>
                </a:solidFill>
              </a:rPr>
              <a:t>3. What 3 words would you use to describe the Anglo-Saxons now?</a:t>
            </a:r>
          </a:p>
        </p:txBody>
      </p:sp>
      <p:pic>
        <p:nvPicPr>
          <p:cNvPr id="4" name="Content Placeholder 3">
            <a:extLst>
              <a:ext uri="{FF2B5EF4-FFF2-40B4-BE49-F238E27FC236}">
                <a16:creationId xmlns:a16="http://schemas.microsoft.com/office/drawing/2014/main" id="{B3D537E1-7EC5-0938-08DB-1ED07E3F68AC}"/>
              </a:ext>
            </a:extLst>
          </p:cNvPr>
          <p:cNvPicPr>
            <a:picLocks noChangeAspect="1"/>
          </p:cNvPicPr>
          <p:nvPr/>
        </p:nvPicPr>
        <p:blipFill>
          <a:blip r:embed="rId2"/>
          <a:stretch>
            <a:fillRect/>
          </a:stretch>
        </p:blipFill>
        <p:spPr bwMode="auto">
          <a:xfrm>
            <a:off x="226357" y="2610865"/>
            <a:ext cx="11340001" cy="2791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37F39F19-16E2-2F3E-8D26-0EEA0D4D8F77}"/>
              </a:ext>
            </a:extLst>
          </p:cNvPr>
          <p:cNvSpPr txBox="1"/>
          <p:nvPr/>
        </p:nvSpPr>
        <p:spPr>
          <a:xfrm>
            <a:off x="226357" y="5440362"/>
            <a:ext cx="11549455" cy="123110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7030A0"/>
                </a:solidFill>
                <a:effectLst/>
                <a:uLnTx/>
                <a:uFillTx/>
                <a:latin typeface="Arial"/>
                <a:ea typeface="+mn-ea"/>
                <a:cs typeface="+mn-cs"/>
              </a:rPr>
              <a:t>EXTRA CHALLENGE – Destroying myths about the Anglo-Saxons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solidFill>
                  <a:srgbClr val="000000"/>
                </a:solidFill>
                <a:latin typeface="Arial"/>
              </a:rPr>
              <a:t>There are a lot of myths that exist about the Anglo-Saxon period (see myths A-E on the next side). How many of these myths can you destroy with the evidence you have collected during this enquiry? The more evidence you have the stronger your argument (or </a:t>
            </a:r>
            <a:r>
              <a:rPr lang="en-GB" b="1" dirty="0">
                <a:solidFill>
                  <a:srgbClr val="000000"/>
                </a:solidFill>
                <a:latin typeface="Arial"/>
              </a:rPr>
              <a:t>counter claim</a:t>
            </a:r>
            <a:r>
              <a:rPr lang="en-GB" dirty="0">
                <a:solidFill>
                  <a:srgbClr val="000000"/>
                </a:solidFill>
                <a:latin typeface="Arial"/>
              </a:rPr>
              <a:t>) becomes!</a:t>
            </a:r>
            <a:endParaRPr kumimoji="0" lang="en-GB" i="0" u="none" strike="noStrike" kern="1200" cap="none" spc="0" normalizeH="0" baseline="0" noProof="0" dirty="0">
              <a:ln>
                <a:noFill/>
              </a:ln>
              <a:solidFill>
                <a:srgbClr val="000000"/>
              </a:solidFill>
              <a:effectLst/>
              <a:uLnTx/>
              <a:uFillTx/>
              <a:latin typeface="Arial"/>
              <a:ea typeface="+mn-ea"/>
              <a:cs typeface="+mn-cs"/>
            </a:endParaRPr>
          </a:p>
        </p:txBody>
      </p:sp>
      <p:pic>
        <p:nvPicPr>
          <p:cNvPr id="7" name="Picture 6">
            <a:extLst>
              <a:ext uri="{FF2B5EF4-FFF2-40B4-BE49-F238E27FC236}">
                <a16:creationId xmlns:a16="http://schemas.microsoft.com/office/drawing/2014/main" id="{593DC550-1AC7-EA63-0096-BC0481440B5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241280" y="238680"/>
            <a:ext cx="1603257" cy="1274268"/>
          </a:xfrm>
          <a:prstGeom prst="rect">
            <a:avLst/>
          </a:prstGeom>
        </p:spPr>
      </p:pic>
    </p:spTree>
    <p:extLst>
      <p:ext uri="{BB962C8B-B14F-4D97-AF65-F5344CB8AC3E}">
        <p14:creationId xmlns:p14="http://schemas.microsoft.com/office/powerpoint/2010/main" val="414273963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6325FE6-2EAC-6DA7-0028-DA59F03D4663}"/>
              </a:ext>
            </a:extLst>
          </p:cNvPr>
          <p:cNvPicPr>
            <a:picLocks noChangeAspect="1"/>
          </p:cNvPicPr>
          <p:nvPr/>
        </p:nvPicPr>
        <p:blipFill>
          <a:blip r:embed="rId2"/>
          <a:stretch>
            <a:fillRect/>
          </a:stretch>
        </p:blipFill>
        <p:spPr>
          <a:xfrm>
            <a:off x="240632" y="191578"/>
            <a:ext cx="10094495" cy="6474844"/>
          </a:xfrm>
          <a:prstGeom prst="rect">
            <a:avLst/>
          </a:prstGeom>
        </p:spPr>
      </p:pic>
      <p:pic>
        <p:nvPicPr>
          <p:cNvPr id="6" name="Picture 5">
            <a:extLst>
              <a:ext uri="{FF2B5EF4-FFF2-40B4-BE49-F238E27FC236}">
                <a16:creationId xmlns:a16="http://schemas.microsoft.com/office/drawing/2014/main" id="{62CE97EB-8001-1030-B2A8-4C673456EDD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81912" y="191578"/>
            <a:ext cx="1603257" cy="1274268"/>
          </a:xfrm>
          <a:prstGeom prst="rect">
            <a:avLst/>
          </a:prstGeom>
        </p:spPr>
      </p:pic>
    </p:spTree>
    <p:extLst>
      <p:ext uri="{BB962C8B-B14F-4D97-AF65-F5344CB8AC3E}">
        <p14:creationId xmlns:p14="http://schemas.microsoft.com/office/powerpoint/2010/main" val="255018135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77AEA2D-6A1F-C403-7993-248CA5C32057}"/>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4160FAE-F7F3-74AD-CB2A-CD6B9438B2C1}"/>
              </a:ext>
            </a:extLst>
          </p:cNvPr>
          <p:cNvSpPr>
            <a:spLocks noGrp="1"/>
          </p:cNvSpPr>
          <p:nvPr>
            <p:ph type="title"/>
          </p:nvPr>
        </p:nvSpPr>
        <p:spPr>
          <a:xfrm>
            <a:off x="569331" y="324884"/>
            <a:ext cx="8530361" cy="1325563"/>
          </a:xfrm>
        </p:spPr>
        <p:txBody>
          <a:bodyPr vert="horz" lIns="91440" tIns="45720" rIns="91440" bIns="45720" rtlCol="0" anchor="ctr">
            <a:noAutofit/>
          </a:bodyPr>
          <a:lstStyle/>
          <a:p>
            <a:r>
              <a:rPr lang="en-US" sz="3200" b="1" dirty="0">
                <a:solidFill>
                  <a:schemeClr val="bg1"/>
                </a:solidFill>
              </a:rPr>
              <a:t>Useful resources</a:t>
            </a:r>
          </a:p>
        </p:txBody>
      </p:sp>
      <p:sp>
        <p:nvSpPr>
          <p:cNvPr id="25" name="Content Placeholder 24">
            <a:extLst>
              <a:ext uri="{FF2B5EF4-FFF2-40B4-BE49-F238E27FC236}">
                <a16:creationId xmlns:a16="http://schemas.microsoft.com/office/drawing/2014/main" id="{B4179239-D194-F077-FE31-FDE1D6BE9B39}"/>
              </a:ext>
            </a:extLst>
          </p:cNvPr>
          <p:cNvSpPr>
            <a:spLocks noGrp="1"/>
          </p:cNvSpPr>
          <p:nvPr>
            <p:ph idx="1"/>
          </p:nvPr>
        </p:nvSpPr>
        <p:spPr>
          <a:xfrm>
            <a:off x="569331" y="1842283"/>
            <a:ext cx="11089269" cy="3567917"/>
          </a:xfrm>
        </p:spPr>
        <p:txBody>
          <a:bodyPr>
            <a:noAutofit/>
          </a:bodyPr>
          <a:lstStyle/>
          <a:p>
            <a:r>
              <a:rPr lang="en-GB" sz="2000" dirty="0">
                <a:solidFill>
                  <a:schemeClr val="bg1"/>
                </a:solidFill>
              </a:rPr>
              <a:t>Portably Antiquities Scheme Finds Database: </a:t>
            </a:r>
            <a:r>
              <a:rPr lang="en-GB" sz="2000" dirty="0">
                <a:solidFill>
                  <a:schemeClr val="bg1"/>
                </a:solidFill>
                <a:hlinkClick r:id="rId2"/>
              </a:rPr>
              <a:t>https://finds.org.uk/</a:t>
            </a:r>
            <a:r>
              <a:rPr lang="en-GB" sz="2000" dirty="0">
                <a:solidFill>
                  <a:schemeClr val="bg1"/>
                </a:solidFill>
              </a:rPr>
              <a:t> </a:t>
            </a:r>
          </a:p>
          <a:p>
            <a:r>
              <a:rPr lang="en-GB" sz="2000" dirty="0">
                <a:solidFill>
                  <a:schemeClr val="bg1"/>
                </a:solidFill>
              </a:rPr>
              <a:t>Cotswold Archaeology online museum: </a:t>
            </a:r>
            <a:r>
              <a:rPr lang="en-GB" sz="2000" dirty="0">
                <a:solidFill>
                  <a:schemeClr val="bg1"/>
                </a:solidFill>
                <a:hlinkClick r:id="rId3"/>
              </a:rPr>
              <a:t>https://cotswoldarchaeology.co.uk/museum/</a:t>
            </a:r>
            <a:r>
              <a:rPr lang="en-GB" sz="2000" dirty="0">
                <a:solidFill>
                  <a:schemeClr val="bg1"/>
                </a:solidFill>
              </a:rPr>
              <a:t> </a:t>
            </a:r>
          </a:p>
        </p:txBody>
      </p:sp>
      <p:sp>
        <p:nvSpPr>
          <p:cNvPr id="2" name="Flowchart: Off-page Connector 1">
            <a:extLst>
              <a:ext uri="{FF2B5EF4-FFF2-40B4-BE49-F238E27FC236}">
                <a16:creationId xmlns:a16="http://schemas.microsoft.com/office/drawing/2014/main" id="{B061DB15-743A-B6D8-EABE-353E8DC03F09}"/>
              </a:ext>
            </a:extLst>
          </p:cNvPr>
          <p:cNvSpPr/>
          <p:nvPr/>
        </p:nvSpPr>
        <p:spPr>
          <a:xfrm rot="5400000">
            <a:off x="10330378" y="-713966"/>
            <a:ext cx="630936" cy="3092308"/>
          </a:xfrm>
          <a:prstGeom prst="flowChartOffpageConnector">
            <a:avLst/>
          </a:prstGeom>
          <a:solidFill>
            <a:srgbClr val="E0BE9A"/>
          </a:solidFill>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Notes for teachers</a:t>
            </a: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9346281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DB532A5A-1A86-9D82-6FD0-3493C3A3E523}"/>
            </a:ext>
          </a:extLst>
        </p:cNvPr>
        <p:cNvGrpSpPr/>
        <p:nvPr/>
      </p:nvGrpSpPr>
      <p:grpSpPr>
        <a:xfrm>
          <a:off x="0" y="0"/>
          <a:ext cx="0" cy="0"/>
          <a:chOff x="0" y="0"/>
          <a:chExt cx="0" cy="0"/>
        </a:xfrm>
      </p:grpSpPr>
      <p:sp>
        <p:nvSpPr>
          <p:cNvPr id="6" name="Title 4">
            <a:extLst>
              <a:ext uri="{FF2B5EF4-FFF2-40B4-BE49-F238E27FC236}">
                <a16:creationId xmlns:a16="http://schemas.microsoft.com/office/drawing/2014/main" id="{4BDA240B-C5F3-D7D7-4EB6-B8C5C0CDCFA7}"/>
              </a:ext>
            </a:extLst>
          </p:cNvPr>
          <p:cNvSpPr txBox="1">
            <a:spLocks/>
          </p:cNvSpPr>
          <p:nvPr/>
        </p:nvSpPr>
        <p:spPr>
          <a:xfrm>
            <a:off x="629033" y="640661"/>
            <a:ext cx="8203882" cy="167391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20000"/>
              </a:lnSpc>
            </a:pPr>
            <a:r>
              <a:rPr lang="en-US" sz="2000" dirty="0">
                <a:solidFill>
                  <a:schemeClr val="bg1"/>
                </a:solidFill>
              </a:rPr>
              <a:t>The production of this resource has been funded by The National Lottery Heritage Fund as part of </a:t>
            </a:r>
            <a:r>
              <a:rPr lang="en-US" sz="2000" i="1" dirty="0">
                <a:solidFill>
                  <a:schemeClr val="bg1"/>
                </a:solidFill>
              </a:rPr>
              <a:t>Coins and Crosses: Seeking the Anglo-Saxons in </a:t>
            </a:r>
            <a:r>
              <a:rPr lang="en-US" sz="2000" i="1" dirty="0" err="1">
                <a:solidFill>
                  <a:schemeClr val="bg1"/>
                </a:solidFill>
              </a:rPr>
              <a:t>Winfarthing</a:t>
            </a:r>
            <a:r>
              <a:rPr lang="en-US" sz="2000" i="1" dirty="0">
                <a:solidFill>
                  <a:schemeClr val="bg1"/>
                </a:solidFill>
              </a:rPr>
              <a:t> and Waveney.</a:t>
            </a:r>
          </a:p>
          <a:p>
            <a:pPr>
              <a:lnSpc>
                <a:spcPct val="120000"/>
              </a:lnSpc>
            </a:pPr>
            <a:endParaRPr lang="en-US" sz="2000" i="1" dirty="0">
              <a:solidFill>
                <a:schemeClr val="bg1"/>
              </a:solidFill>
            </a:endParaRPr>
          </a:p>
          <a:p>
            <a:pPr marL="0" marR="0" lvl="0" indent="0" defTabSz="914400" rtl="0" eaLnBrk="1" fontAlgn="auto" latinLnBrk="0" hangingPunct="1">
              <a:lnSpc>
                <a:spcPct val="120000"/>
              </a:lnSpc>
              <a:spcBef>
                <a:spcPts val="600"/>
              </a:spcBef>
              <a:spcAft>
                <a:spcPts val="0"/>
              </a:spcAft>
              <a:buClrTx/>
              <a:buSzTx/>
              <a:buFontTx/>
              <a:buNone/>
              <a:tabLst/>
              <a:defRPr/>
            </a:pPr>
            <a:r>
              <a:rPr kumimoji="0" lang="en-GB" sz="2000" i="0" u="none" strike="noStrike" kern="1200" cap="none" spc="0" normalizeH="0" baseline="0" noProof="0" dirty="0">
                <a:ln>
                  <a:noFill/>
                </a:ln>
                <a:solidFill>
                  <a:prstClr val="white"/>
                </a:solidFill>
                <a:effectLst/>
                <a:uLnTx/>
                <a:uFillTx/>
                <a:latin typeface="Aptos Display" panose="02110004020202020204"/>
                <a:ea typeface="+mj-ea"/>
                <a:cs typeface="+mj-cs"/>
              </a:rPr>
              <a:t>Find out more and keep up to date on our Facebook page, website, or email list:</a:t>
            </a:r>
          </a:p>
        </p:txBody>
      </p:sp>
      <p:pic>
        <p:nvPicPr>
          <p:cNvPr id="8" name="Content Placeholder 4">
            <a:extLst>
              <a:ext uri="{FF2B5EF4-FFF2-40B4-BE49-F238E27FC236}">
                <a16:creationId xmlns:a16="http://schemas.microsoft.com/office/drawing/2014/main" id="{58DC4CFB-7EB2-3763-C72C-EF1239BB326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929091" y="4750558"/>
            <a:ext cx="1837588" cy="1837588"/>
          </a:xfrm>
          <a:prstGeom prst="rect">
            <a:avLst/>
          </a:prstGeom>
        </p:spPr>
      </p:pic>
      <p:pic>
        <p:nvPicPr>
          <p:cNvPr id="12" name="Picture 11">
            <a:extLst>
              <a:ext uri="{FF2B5EF4-FFF2-40B4-BE49-F238E27FC236}">
                <a16:creationId xmlns:a16="http://schemas.microsoft.com/office/drawing/2014/main" id="{F62F4FB3-FFB2-1761-9872-C57CF15E14D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642605" y="274748"/>
            <a:ext cx="2305857" cy="1832694"/>
          </a:xfrm>
          <a:prstGeom prst="rect">
            <a:avLst/>
          </a:prstGeom>
        </p:spPr>
      </p:pic>
      <p:sp>
        <p:nvSpPr>
          <p:cNvPr id="16" name="TextBox 15">
            <a:extLst>
              <a:ext uri="{FF2B5EF4-FFF2-40B4-BE49-F238E27FC236}">
                <a16:creationId xmlns:a16="http://schemas.microsoft.com/office/drawing/2014/main" id="{C2A9C30E-8B82-6F85-A144-9F4D988003A1}"/>
              </a:ext>
            </a:extLst>
          </p:cNvPr>
          <p:cNvSpPr txBox="1"/>
          <p:nvPr/>
        </p:nvSpPr>
        <p:spPr>
          <a:xfrm>
            <a:off x="1812073" y="2974776"/>
            <a:ext cx="7830532" cy="2400657"/>
          </a:xfrm>
          <a:prstGeom prst="rect">
            <a:avLst/>
          </a:prstGeom>
          <a:noFill/>
        </p:spPr>
        <p:txBody>
          <a:bodyPr wrap="square">
            <a:spAutoFit/>
          </a:bodyPr>
          <a:lstStyle/>
          <a:p>
            <a:pPr marL="0" marR="0" lvl="0" indent="0" algn="l" defTabSz="914400" rtl="0" eaLnBrk="1" fontAlgn="auto" latinLnBrk="0" hangingPunct="1">
              <a:lnSpc>
                <a:spcPct val="100000"/>
              </a:lnSpc>
              <a:spcBef>
                <a:spcPts val="4200"/>
              </a:spcBef>
              <a:spcAft>
                <a:spcPts val="0"/>
              </a:spcAft>
              <a:buClrTx/>
              <a:buSzTx/>
              <a:buFontTx/>
              <a:buNone/>
              <a:tabLst/>
              <a:defRPr/>
            </a:pPr>
            <a:r>
              <a:rPr kumimoji="0" lang="en-GB" sz="2000" b="0" i="0" u="none" strike="noStrike" kern="1200" cap="none" spc="0" normalizeH="0" baseline="0" noProof="0" dirty="0">
                <a:ln>
                  <a:noFill/>
                </a:ln>
                <a:solidFill>
                  <a:prstClr val="white"/>
                </a:solidFill>
                <a:effectLst/>
                <a:uLnTx/>
                <a:uFillTx/>
                <a:latin typeface="Aptos" panose="02110004020202020204"/>
                <a:ea typeface="+mn-ea"/>
                <a:cs typeface="+mn-cs"/>
                <a:hlinkClick r:id="rId4">
                  <a:extLst>
                    <a:ext uri="{A12FA001-AC4F-418D-AE19-62706E023703}">
                      <ahyp:hlinkClr xmlns:ahyp="http://schemas.microsoft.com/office/drawing/2018/hyperlinkcolor" val="tx"/>
                    </a:ext>
                  </a:extLst>
                </a:hlinkClick>
              </a:rPr>
              <a:t>https://www.winfarthing-anglosaxon.org/</a:t>
            </a:r>
            <a:endParaRPr kumimoji="0" lang="en-GB" sz="20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4200"/>
              </a:spcBef>
              <a:spcAft>
                <a:spcPts val="0"/>
              </a:spcAft>
              <a:buClrTx/>
              <a:buSzTx/>
              <a:buFontTx/>
              <a:buNone/>
              <a:tabLst/>
              <a:defRPr/>
            </a:pPr>
            <a:r>
              <a:rPr kumimoji="0" lang="en-GB" sz="2000" b="0" i="0" u="none" strike="noStrike" kern="1200" cap="none" spc="0" normalizeH="0" baseline="0" noProof="0" dirty="0">
                <a:ln>
                  <a:noFill/>
                </a:ln>
                <a:solidFill>
                  <a:schemeClr val="bg1"/>
                </a:solidFill>
                <a:effectLst/>
                <a:uLnTx/>
                <a:uFillTx/>
                <a:latin typeface="Aptos" panose="02110004020202020204"/>
                <a:ea typeface="+mn-ea"/>
                <a:cs typeface="+mn-cs"/>
                <a:hlinkClick r:id="rId5">
                  <a:extLst>
                    <a:ext uri="{A12FA001-AC4F-418D-AE19-62706E023703}">
                      <ahyp:hlinkClr xmlns:ahyp="http://schemas.microsoft.com/office/drawing/2018/hyperlinkcolor" val="tx"/>
                    </a:ext>
                  </a:extLst>
                </a:hlinkClick>
              </a:rPr>
              <a:t>Winfarthing Anglo-Saxon Project</a:t>
            </a:r>
            <a:endParaRPr kumimoji="0" lang="en-GB" sz="2000" b="0" i="0" u="none" strike="noStrike" kern="1200" cap="none" spc="0" normalizeH="0" baseline="0" noProof="0" dirty="0">
              <a:ln>
                <a:noFill/>
              </a:ln>
              <a:solidFill>
                <a:schemeClr val="bg1"/>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4200"/>
              </a:spcBef>
              <a:spcAft>
                <a:spcPts val="0"/>
              </a:spcAft>
              <a:buClrTx/>
              <a:buSzTx/>
              <a:buFontTx/>
              <a:buNone/>
              <a:tabLst/>
              <a:defRPr/>
            </a:pPr>
            <a:r>
              <a:rPr kumimoji="0" lang="en-GB" sz="2000" b="0" i="0" u="none" strike="noStrike" kern="1200" cap="none" spc="0" normalizeH="0" baseline="0" noProof="0" dirty="0">
                <a:ln>
                  <a:noFill/>
                </a:ln>
                <a:solidFill>
                  <a:prstClr val="white"/>
                </a:solidFill>
                <a:effectLst/>
                <a:uLnTx/>
                <a:uFillTx/>
                <a:latin typeface="Aptos" panose="02110004020202020204"/>
                <a:ea typeface="+mn-ea"/>
                <a:cs typeface="+mn-cs"/>
              </a:rPr>
              <a:t>Join our mailing list through our website or by emailing </a:t>
            </a:r>
            <a:r>
              <a:rPr kumimoji="0" lang="en-GB" sz="2000" b="0" i="0" u="none" strike="noStrike" kern="1200" cap="none" spc="0" normalizeH="0" baseline="0" noProof="0" dirty="0">
                <a:ln>
                  <a:noFill/>
                </a:ln>
                <a:solidFill>
                  <a:prstClr val="white"/>
                </a:solidFill>
                <a:effectLst/>
                <a:uLnTx/>
                <a:uFillTx/>
                <a:latin typeface="Aptos" panose="02110004020202020204"/>
                <a:ea typeface="+mn-ea"/>
                <a:cs typeface="+mn-cs"/>
                <a:hlinkClick r:id="rId6">
                  <a:extLst>
                    <a:ext uri="{A12FA001-AC4F-418D-AE19-62706E023703}">
                      <ahyp:hlinkClr xmlns:ahyp="http://schemas.microsoft.com/office/drawing/2018/hyperlinkcolor" val="tx"/>
                    </a:ext>
                  </a:extLst>
                </a:hlinkClick>
              </a:rPr>
              <a:t>wasp650ad@gmail.com</a:t>
            </a:r>
            <a:r>
              <a:rPr kumimoji="0" lang="en-GB" sz="2000" b="0" i="0" u="none" strike="noStrike" kern="1200" cap="none" spc="0" normalizeH="0" baseline="0" noProof="0" dirty="0">
                <a:ln>
                  <a:noFill/>
                </a:ln>
                <a:solidFill>
                  <a:prstClr val="white"/>
                </a:solidFill>
                <a:effectLst/>
                <a:uLnTx/>
                <a:uFillTx/>
                <a:latin typeface="Aptos" panose="02110004020202020204"/>
                <a:ea typeface="+mn-ea"/>
                <a:cs typeface="+mn-cs"/>
              </a:rPr>
              <a:t> </a:t>
            </a:r>
          </a:p>
        </p:txBody>
      </p:sp>
      <p:pic>
        <p:nvPicPr>
          <p:cNvPr id="3" name="Graphic 2" descr="Internet with solid fill">
            <a:extLst>
              <a:ext uri="{FF2B5EF4-FFF2-40B4-BE49-F238E27FC236}">
                <a16:creationId xmlns:a16="http://schemas.microsoft.com/office/drawing/2014/main" id="{8C6F67E1-A744-980E-F4FD-7352C84161D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54430" y="2785018"/>
            <a:ext cx="771157" cy="771157"/>
          </a:xfrm>
          <a:prstGeom prst="rect">
            <a:avLst/>
          </a:prstGeom>
        </p:spPr>
      </p:pic>
      <p:pic>
        <p:nvPicPr>
          <p:cNvPr id="9" name="Graphic 8" descr="Email with solid fill">
            <a:extLst>
              <a:ext uri="{FF2B5EF4-FFF2-40B4-BE49-F238E27FC236}">
                <a16:creationId xmlns:a16="http://schemas.microsoft.com/office/drawing/2014/main" id="{2A4A530A-C54A-6268-2C6F-CA8C3A23F8C7}"/>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60963" y="4604276"/>
            <a:ext cx="771157" cy="771157"/>
          </a:xfrm>
          <a:prstGeom prst="rect">
            <a:avLst/>
          </a:prstGeom>
        </p:spPr>
      </p:pic>
      <p:pic>
        <p:nvPicPr>
          <p:cNvPr id="1026" name="Picture 2" descr="Facebook App Round White Icon SVG Vector &amp; PNG Free Download | UXWing">
            <a:extLst>
              <a:ext uri="{FF2B5EF4-FFF2-40B4-BE49-F238E27FC236}">
                <a16:creationId xmlns:a16="http://schemas.microsoft.com/office/drawing/2014/main" id="{F55FC17D-8181-2450-95F3-1576FBE0818E}"/>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846617" y="3722488"/>
            <a:ext cx="615666" cy="6156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4467447"/>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6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7927</Words>
  <Application>Microsoft Office PowerPoint</Application>
  <PresentationFormat>Widescreen</PresentationFormat>
  <Paragraphs>705</Paragraphs>
  <Slides>87</Slides>
  <Notes>27</Notes>
  <HiddenSlides>0</HiddenSlides>
  <MMClips>4</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87</vt:i4>
      </vt:variant>
    </vt:vector>
  </HeadingPairs>
  <TitlesOfParts>
    <vt:vector size="93" baseType="lpstr">
      <vt:lpstr>Aptos</vt:lpstr>
      <vt:lpstr>Aptos Display</vt:lpstr>
      <vt:lpstr>Arial</vt:lpstr>
      <vt:lpstr>Google Sans</vt:lpstr>
      <vt:lpstr>1_Office Theme</vt:lpstr>
      <vt:lpstr>6_Default Design</vt:lpstr>
      <vt:lpstr>The Winfarthing lady learning resource</vt:lpstr>
      <vt:lpstr>Introduction</vt:lpstr>
      <vt:lpstr>About the Winfarthing Anglo-Saxon Project</vt:lpstr>
      <vt:lpstr>How to use this resource</vt:lpstr>
      <vt:lpstr>Contents</vt:lpstr>
      <vt:lpstr>PART 1 Introduction: What is the difference between a  historian and an archaeologist? </vt:lpstr>
      <vt:lpstr>Task 1 – historian or archaeologist?</vt:lpstr>
      <vt:lpstr>Task: Historians or Archaeologists?  Look at the statements and pictures below.  - Put an H next to the statements that are linked to what historians do - Put an A next to statements that are linked to what archaeologists do</vt:lpstr>
      <vt:lpstr>Task: Historians or Archaeologists?</vt:lpstr>
      <vt:lpstr>Task: Historians or Archaeologists?  Look at the statements and pictures below.  - Put an H next to the statements that are linked to what historians do - Put an A next to statements that are linked to what archaeologists do</vt:lpstr>
      <vt:lpstr>Task: Historians or Archaeologists?</vt:lpstr>
      <vt:lpstr>Archaeologists or Historians?              </vt:lpstr>
      <vt:lpstr>What do historians do?</vt:lpstr>
      <vt:lpstr>PowerPoint Presentation</vt:lpstr>
      <vt:lpstr>How do historians find out about the past? </vt:lpstr>
      <vt:lpstr>PART 2: What do you already know about the Anglo-Saxons?</vt:lpstr>
      <vt:lpstr>Activities – when where they around?</vt:lpstr>
      <vt:lpstr>What do you already know about the Anglo-Saxons?</vt:lpstr>
      <vt:lpstr>What do you already know about the Anglo-Saxons?</vt:lpstr>
      <vt:lpstr>PowerPoint Presentation</vt:lpstr>
      <vt:lpstr>PowerPoint Presentation</vt:lpstr>
      <vt:lpstr>PowerPoint Presentation</vt:lpstr>
      <vt:lpstr>PowerPoint Presentation</vt:lpstr>
      <vt:lpstr>What do you already know about the Anglo-Saxons? </vt:lpstr>
      <vt:lpstr>What do you already know about the Anglo-Saxons?</vt:lpstr>
      <vt:lpstr> What questions can you ask about a source? </vt:lpstr>
      <vt:lpstr>PART 3: How was the Winfarthing burial revealed?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is the story of this pendant? </vt:lpstr>
      <vt:lpstr>The story begins with an earlier discovery …  </vt:lpstr>
      <vt:lpstr>Do you want to change your hypothesis?   What do you think it is now?   How certain are you? </vt:lpstr>
      <vt:lpstr>The excavation of the grave </vt:lpstr>
      <vt:lpstr>The excavation of the grave </vt:lpstr>
      <vt:lpstr>Activity: Sequencing the story of the pendant</vt:lpstr>
      <vt:lpstr>TEAM CHALLENGE: Can you sequence the story of the pendant?  </vt:lpstr>
      <vt:lpstr>In 2014 a bowl is found by Tom Lucking, an archaeology student from UEA. Tom thinks that this bowl might be part of a grave burial. </vt:lpstr>
      <vt:lpstr>Norfolk County Council’s Portable Antiquities team carefully excavate the grave. They find the pendant and other grave goods. </vt:lpstr>
      <vt:lpstr>The artefacts are carefully cleaned and conserved by  experts at Norwich museum. </vt:lpstr>
      <vt:lpstr>After lots of hard work, the pendant was fully restored to what it used to look like   </vt:lpstr>
      <vt:lpstr>PowerPoint Presentation</vt:lpstr>
      <vt:lpstr>Star of the show in London!</vt:lpstr>
      <vt:lpstr>In 2022 TV Cameras arrived in Winfarthing! They wanted to find out more about the Winfarthing lady who had been buried with the pendant on her chest.  </vt:lpstr>
      <vt:lpstr>On display today in Norwich Castle  </vt:lpstr>
      <vt:lpstr>PART 4: What do the clues found by Time Team reveal about the person who was buried in the grave and why she was buried there? </vt:lpstr>
      <vt:lpstr>PowerPoint Presentation</vt:lpstr>
      <vt:lpstr>CLUE 1</vt:lpstr>
      <vt:lpstr>Was the Winfarthing lady related to royalty?</vt:lpstr>
      <vt:lpstr>CLUE 2: Other grave goods …  included a necklace made up of two gold beads, two pendants made from identical coins and a gold cross pendant.  DISCUSS: What might the cross indicate? </vt:lpstr>
      <vt:lpstr>Other grave goods</vt:lpstr>
      <vt:lpstr>CLUE 3</vt:lpstr>
      <vt:lpstr>How did Time Team reach their conclusions? </vt:lpstr>
      <vt:lpstr>CLUE 4 </vt:lpstr>
      <vt:lpstr>PowerPoint Presentation</vt:lpstr>
      <vt:lpstr>CLUE 5: Evidence from the cemetery and the next field </vt:lpstr>
      <vt:lpstr>Meanwhile in the next field Time Team found evidence that the site was used by the Romans </vt:lpstr>
      <vt:lpstr>CLUE 6: Evidence from the wider region</vt:lpstr>
      <vt:lpstr>How do we know Winfarthing was important?  </vt:lpstr>
      <vt:lpstr>PowerPoint Presentation</vt:lpstr>
      <vt:lpstr>Conclusions: What did she look like?  How was she buried?   How certain are we? </vt:lpstr>
      <vt:lpstr>PART 5: What was life like in a typical Anglo-Saxon village?</vt:lpstr>
      <vt:lpstr>PowerPoint Presentation</vt:lpstr>
      <vt:lpstr>What could Winfarthing have looked like towards the end of the Anglo-Saxon period? </vt:lpstr>
      <vt:lpstr>PowerPoint Presentation</vt:lpstr>
      <vt:lpstr>What have we learnt about … Food and diet?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PART 6: What have you learnt about the Anglo-Saxons? </vt:lpstr>
      <vt:lpstr>PART 6: REFELCT What have you learnt about the Anglo-Saxons?  DISCUSS 1. What surprised you about this enquiry?  2. What have you learnt about the way that historians and archaeologists work? How do they find out about the past? Are they always certain?  3. What 3 words would you use to describe the Anglo-Saxons now?</vt:lpstr>
      <vt:lpstr>PowerPoint Presentation</vt:lpstr>
      <vt:lpstr>Useful resources</vt:lpstr>
      <vt:lpstr>PowerPoint Presentation</vt:lpstr>
    </vt:vector>
  </TitlesOfParts>
  <Company>Northgate High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 Banham</dc:creator>
  <cp:lastModifiedBy>Hannah Salisbury</cp:lastModifiedBy>
  <cp:revision>13</cp:revision>
  <dcterms:created xsi:type="dcterms:W3CDTF">2026-06-28T12:04:30Z</dcterms:created>
  <dcterms:modified xsi:type="dcterms:W3CDTF">2026-08-11T09:41:31Z</dcterms:modified>
</cp:coreProperties>
</file>